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9" r:id="rId3"/>
    <p:sldId id="265" r:id="rId4"/>
    <p:sldId id="295" r:id="rId5"/>
    <p:sldId id="317" r:id="rId6"/>
    <p:sldId id="268" r:id="rId7"/>
    <p:sldId id="318" r:id="rId8"/>
    <p:sldId id="319" r:id="rId9"/>
    <p:sldId id="297" r:id="rId10"/>
    <p:sldId id="320" r:id="rId11"/>
    <p:sldId id="321" r:id="rId12"/>
    <p:sldId id="322" r:id="rId13"/>
    <p:sldId id="323" r:id="rId14"/>
    <p:sldId id="324" r:id="rId15"/>
    <p:sldId id="325" r:id="rId16"/>
    <p:sldId id="278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294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ar Haliloğlu Aksoy" userId="f45b9582c771559e" providerId="LiveId" clId="{44FCF920-0016-4CE8-B9E1-A81C4CC40A23}"/>
    <pc:docChg chg="undo custSel addSld delSld modSld sldOrd">
      <pc:chgData name="Nigar Haliloğlu Aksoy" userId="f45b9582c771559e" providerId="LiveId" clId="{44FCF920-0016-4CE8-B9E1-A81C4CC40A23}" dt="2022-05-19T16:55:23.327" v="1076" actId="1076"/>
      <pc:docMkLst>
        <pc:docMk/>
      </pc:docMkLst>
      <pc:sldChg chg="addSp modSp new mod">
        <pc:chgData name="Nigar Haliloğlu Aksoy" userId="f45b9582c771559e" providerId="LiveId" clId="{44FCF920-0016-4CE8-B9E1-A81C4CC40A23}" dt="2022-05-19T15:52:11.554" v="70" actId="20577"/>
        <pc:sldMkLst>
          <pc:docMk/>
          <pc:sldMk cId="1383290720" sldId="256"/>
        </pc:sldMkLst>
        <pc:spChg chg="add mod">
          <ac:chgData name="Nigar Haliloğlu Aksoy" userId="f45b9582c771559e" providerId="LiveId" clId="{44FCF920-0016-4CE8-B9E1-A81C4CC40A23}" dt="2022-05-19T15:51:15.613" v="29" actId="20577"/>
          <ac:spMkLst>
            <pc:docMk/>
            <pc:sldMk cId="1383290720" sldId="256"/>
            <ac:spMk id="5" creationId="{0F7CD689-C8D2-AF0C-1174-BF3168F2CE35}"/>
          </ac:spMkLst>
        </pc:spChg>
        <pc:spChg chg="add mod">
          <ac:chgData name="Nigar Haliloğlu Aksoy" userId="f45b9582c771559e" providerId="LiveId" clId="{44FCF920-0016-4CE8-B9E1-A81C4CC40A23}" dt="2022-05-19T15:52:11.554" v="70" actId="20577"/>
          <ac:spMkLst>
            <pc:docMk/>
            <pc:sldMk cId="1383290720" sldId="256"/>
            <ac:spMk id="6" creationId="{5D51DF27-32BA-AA0E-C568-199F378E3C53}"/>
          </ac:spMkLst>
        </pc:spChg>
        <pc:picChg chg="add mod">
          <ac:chgData name="Nigar Haliloğlu Aksoy" userId="f45b9582c771559e" providerId="LiveId" clId="{44FCF920-0016-4CE8-B9E1-A81C4CC40A23}" dt="2022-05-19T15:51:58.744" v="58" actId="1076"/>
          <ac:picMkLst>
            <pc:docMk/>
            <pc:sldMk cId="1383290720" sldId="256"/>
            <ac:picMk id="4" creationId="{D0ED88EA-0C0A-7453-1002-6771B69AED0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2:17.105" v="231" actId="1076"/>
        <pc:sldMkLst>
          <pc:docMk/>
          <pc:sldMk cId="823357849" sldId="257"/>
        </pc:sldMkLst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2" creationId="{1A659A77-E59C-F78B-03B0-5F326199E376}"/>
          </ac:spMkLst>
        </pc:spChg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3" creationId="{0484E342-DE9C-268A-D72D-0D30749C729D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5" creationId="{6F893C07-6F5E-AEB8-C635-745873C73DE1}"/>
          </ac:spMkLst>
        </pc:spChg>
        <pc:spChg chg="add mod ord">
          <ac:chgData name="Nigar Haliloğlu Aksoy" userId="f45b9582c771559e" providerId="LiveId" clId="{44FCF920-0016-4CE8-B9E1-A81C4CC40A23}" dt="2022-05-19T15:58:54.775" v="227" actId="113"/>
          <ac:spMkLst>
            <pc:docMk/>
            <pc:sldMk cId="823357849" sldId="257"/>
            <ac:spMk id="6" creationId="{D87575EC-DBDA-CDE8-7F9B-E4B2A8A8CB47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7" creationId="{254D2D7A-1CAD-E253-4D20-E385633B781E}"/>
          </ac:spMkLst>
        </pc:spChg>
        <pc:picChg chg="add mod ord">
          <ac:chgData name="Nigar Haliloğlu Aksoy" userId="f45b9582c771559e" providerId="LiveId" clId="{44FCF920-0016-4CE8-B9E1-A81C4CC40A23}" dt="2022-05-19T15:53:01.652" v="83" actId="167"/>
          <ac:picMkLst>
            <pc:docMk/>
            <pc:sldMk cId="823357849" sldId="257"/>
            <ac:picMk id="4" creationId="{B22E1454-036D-9306-9440-B0FEDFEBC201}"/>
          </ac:picMkLst>
        </pc:picChg>
        <pc:picChg chg="add mod">
          <ac:chgData name="Nigar Haliloğlu Aksoy" userId="f45b9582c771559e" providerId="LiveId" clId="{44FCF920-0016-4CE8-B9E1-A81C4CC40A23}" dt="2022-05-19T16:02:17.105" v="231" actId="1076"/>
          <ac:picMkLst>
            <pc:docMk/>
            <pc:sldMk cId="823357849" sldId="257"/>
            <ac:picMk id="8" creationId="{16B56ED9-BC67-65BF-F7D0-939FAAF06F6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4:00.152" v="242" actId="5793"/>
        <pc:sldMkLst>
          <pc:docMk/>
          <pc:sldMk cId="672541695" sldId="258"/>
        </pc:sldMkLst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2" creationId="{FA5F31E5-DD8D-70A6-853B-EAD6DD2A561C}"/>
          </ac:spMkLst>
        </pc:spChg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3" creationId="{67396737-9A0F-CA3B-586B-1A83F0C9F89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5" creationId="{1FAD0004-8595-0713-3B22-F71888D30EBF}"/>
          </ac:spMkLst>
        </pc:spChg>
        <pc:spChg chg="add mod ord">
          <ac:chgData name="Nigar Haliloğlu Aksoy" userId="f45b9582c771559e" providerId="LiveId" clId="{44FCF920-0016-4CE8-B9E1-A81C4CC40A23}" dt="2022-05-19T16:04:00.152" v="242" actId="5793"/>
          <ac:spMkLst>
            <pc:docMk/>
            <pc:sldMk cId="672541695" sldId="258"/>
            <ac:spMk id="6" creationId="{9C4D6F87-DDEA-8073-4BB0-A39A163D800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7" creationId="{400745A8-AB6C-4A47-F3E5-F662EF13B0F2}"/>
          </ac:spMkLst>
        </pc:spChg>
        <pc:picChg chg="add mod ord">
          <ac:chgData name="Nigar Haliloğlu Aksoy" userId="f45b9582c771559e" providerId="LiveId" clId="{44FCF920-0016-4CE8-B9E1-A81C4CC40A23}" dt="2022-05-19T15:53:04.573" v="84" actId="167"/>
          <ac:picMkLst>
            <pc:docMk/>
            <pc:sldMk cId="672541695" sldId="258"/>
            <ac:picMk id="4" creationId="{56D19085-D3FD-00AD-F9F1-B8979E0C9FCA}"/>
          </ac:picMkLst>
        </pc:picChg>
        <pc:picChg chg="add mod">
          <ac:chgData name="Nigar Haliloğlu Aksoy" userId="f45b9582c771559e" providerId="LiveId" clId="{44FCF920-0016-4CE8-B9E1-A81C4CC40A23}" dt="2022-05-19T16:03:57.611" v="241" actId="1076"/>
          <ac:picMkLst>
            <pc:docMk/>
            <pc:sldMk cId="672541695" sldId="258"/>
            <ac:picMk id="8" creationId="{FCE5D72A-A466-7B6C-E204-6CDA0B86339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0:36.814" v="354" actId="27636"/>
        <pc:sldMkLst>
          <pc:docMk/>
          <pc:sldMk cId="4285510258" sldId="259"/>
        </pc:sldMkLst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2" creationId="{77FFD726-582A-AC37-656B-44FD96E50C07}"/>
          </ac:spMkLst>
        </pc:spChg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3" creationId="{667008CB-F19F-F90C-038F-610B0DA2A195}"/>
          </ac:spMkLst>
        </pc:spChg>
        <pc:spChg chg="add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5" creationId="{EDC428C7-C6F2-1562-5D11-350728C13982}"/>
          </ac:spMkLst>
        </pc:spChg>
        <pc:spChg chg="add mod ord">
          <ac:chgData name="Nigar Haliloğlu Aksoy" userId="f45b9582c771559e" providerId="LiveId" clId="{44FCF920-0016-4CE8-B9E1-A81C4CC40A23}" dt="2022-05-19T16:10:36.814" v="354" actId="27636"/>
          <ac:spMkLst>
            <pc:docMk/>
            <pc:sldMk cId="4285510258" sldId="259"/>
            <ac:spMk id="6" creationId="{C5F5B6AE-074F-A049-3B56-A26DF7761118}"/>
          </ac:spMkLst>
        </pc:spChg>
        <pc:spChg chg="add mod ord">
          <ac:chgData name="Nigar Haliloğlu Aksoy" userId="f45b9582c771559e" providerId="LiveId" clId="{44FCF920-0016-4CE8-B9E1-A81C4CC40A23}" dt="2022-05-19T16:10:36.814" v="353" actId="27636"/>
          <ac:spMkLst>
            <pc:docMk/>
            <pc:sldMk cId="4285510258" sldId="259"/>
            <ac:spMk id="7" creationId="{40081C7A-3B8A-72D3-1003-4681B085544E}"/>
          </ac:spMkLst>
        </pc:spChg>
        <pc:picChg chg="add mod ord">
          <ac:chgData name="Nigar Haliloğlu Aksoy" userId="f45b9582c771559e" providerId="LiveId" clId="{44FCF920-0016-4CE8-B9E1-A81C4CC40A23}" dt="2022-05-19T15:53:08.129" v="85" actId="167"/>
          <ac:picMkLst>
            <pc:docMk/>
            <pc:sldMk cId="4285510258" sldId="259"/>
            <ac:picMk id="4" creationId="{7941A942-98E9-DCDD-BA63-4A404FECA0D0}"/>
          </ac:picMkLst>
        </pc:picChg>
        <pc:picChg chg="add del">
          <ac:chgData name="Nigar Haliloğlu Aksoy" userId="f45b9582c771559e" providerId="LiveId" clId="{44FCF920-0016-4CE8-B9E1-A81C4CC40A23}" dt="2022-05-19T16:06:07.611" v="245"/>
          <ac:picMkLst>
            <pc:docMk/>
            <pc:sldMk cId="4285510258" sldId="259"/>
            <ac:picMk id="8" creationId="{975655B3-3AEC-293E-6C42-550A70320F9F}"/>
          </ac:picMkLst>
        </pc:picChg>
        <pc:picChg chg="add del mod">
          <ac:chgData name="Nigar Haliloğlu Aksoy" userId="f45b9582c771559e" providerId="LiveId" clId="{44FCF920-0016-4CE8-B9E1-A81C4CC40A23}" dt="2022-05-19T16:08:22.785" v="315" actId="21"/>
          <ac:picMkLst>
            <pc:docMk/>
            <pc:sldMk cId="4285510258" sldId="259"/>
            <ac:picMk id="9" creationId="{15A543D3-703A-AD0E-0371-7CB0C9B4CB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1:38.975" v="366"/>
        <pc:sldMkLst>
          <pc:docMk/>
          <pc:sldMk cId="3799873089" sldId="260"/>
        </pc:sldMkLst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2" creationId="{5EC5773A-ED07-FA62-6B98-1125CB420013}"/>
          </ac:spMkLst>
        </pc:spChg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3" creationId="{1E9E4388-FD2E-2F88-1D5B-80BADF2F6E67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5" creationId="{69A88D9F-CD12-DFB7-9905-E16351208A2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6" creationId="{73CB4481-0F64-323B-0FEB-4564C2AC18E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7" creationId="{42426D20-8AF5-6543-593D-A909A472E713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8" creationId="{5C663F1B-C4ED-5F1E-5E3D-0E407C0E4815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9" creationId="{293F1ACF-E852-2DE8-289E-E4B5D47F0FE6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0" creationId="{D237E2D4-291D-473F-8B4E-C61E097F14CD}"/>
          </ac:spMkLst>
        </pc:spChg>
        <pc:spChg chg="add mod ord">
          <ac:chgData name="Nigar Haliloğlu Aksoy" userId="f45b9582c771559e" providerId="LiveId" clId="{44FCF920-0016-4CE8-B9E1-A81C4CC40A23}" dt="2022-05-19T16:11:38.975" v="366"/>
          <ac:spMkLst>
            <pc:docMk/>
            <pc:sldMk cId="3799873089" sldId="260"/>
            <ac:spMk id="11" creationId="{C60B0007-E62E-E6A6-E486-138658A05CB7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2" creationId="{95AEEE35-F2E8-6E5E-24E8-9369EC388A32}"/>
          </ac:spMkLst>
        </pc:spChg>
        <pc:picChg chg="add mod ord">
          <ac:chgData name="Nigar Haliloğlu Aksoy" userId="f45b9582c771559e" providerId="LiveId" clId="{44FCF920-0016-4CE8-B9E1-A81C4CC40A23}" dt="2022-05-19T15:53:11.097" v="86" actId="167"/>
          <ac:picMkLst>
            <pc:docMk/>
            <pc:sldMk cId="3799873089" sldId="260"/>
            <ac:picMk id="4" creationId="{367AD9C8-388F-82A8-98A2-9714FB9D8D31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3:02.152" v="410" actId="115"/>
        <pc:sldMkLst>
          <pc:docMk/>
          <pc:sldMk cId="1328699564" sldId="261"/>
        </pc:sldMkLst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2" creationId="{48E0F20E-4A23-B61C-3F78-0DB149B1774C}"/>
          </ac:spMkLst>
        </pc:spChg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3" creationId="{C8A82B38-0FA0-864A-DF7C-D51059D253D5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5" creationId="{C05282BC-BF14-FAF1-E8FC-8BCFEBE7FA5F}"/>
          </ac:spMkLst>
        </pc:spChg>
        <pc:spChg chg="add mod ord">
          <ac:chgData name="Nigar Haliloğlu Aksoy" userId="f45b9582c771559e" providerId="LiveId" clId="{44FCF920-0016-4CE8-B9E1-A81C4CC40A23}" dt="2022-05-19T16:13:02.152" v="410" actId="115"/>
          <ac:spMkLst>
            <pc:docMk/>
            <pc:sldMk cId="1328699564" sldId="261"/>
            <ac:spMk id="6" creationId="{0FAD7589-1EDC-7FFB-B6CA-03E046DEB7D3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7" creationId="{F72F3157-1958-A8B9-853C-66B45A394518}"/>
          </ac:spMkLst>
        </pc:spChg>
        <pc:picChg chg="add mod ord">
          <ac:chgData name="Nigar Haliloğlu Aksoy" userId="f45b9582c771559e" providerId="LiveId" clId="{44FCF920-0016-4CE8-B9E1-A81C4CC40A23}" dt="2022-05-19T15:53:16.316" v="87" actId="167"/>
          <ac:picMkLst>
            <pc:docMk/>
            <pc:sldMk cId="1328699564" sldId="261"/>
            <ac:picMk id="4" creationId="{36F1F90A-F4C0-0639-CF5C-08CD56610E0C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5:12.782" v="436" actId="20577"/>
        <pc:sldMkLst>
          <pc:docMk/>
          <pc:sldMk cId="1051330988" sldId="262"/>
        </pc:sldMkLst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2" creationId="{C068EAC9-37C6-CE2A-6BC0-D06F895EC8FE}"/>
          </ac:spMkLst>
        </pc:spChg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3" creationId="{30E4BBEB-E131-A348-D54A-852E4F8A77CC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5" creationId="{D9F5F621-2849-A6B6-AD57-29D0D96984D6}"/>
          </ac:spMkLst>
        </pc:spChg>
        <pc:spChg chg="add mod ord">
          <ac:chgData name="Nigar Haliloğlu Aksoy" userId="f45b9582c771559e" providerId="LiveId" clId="{44FCF920-0016-4CE8-B9E1-A81C4CC40A23}" dt="2022-05-19T16:15:12.782" v="436" actId="20577"/>
          <ac:spMkLst>
            <pc:docMk/>
            <pc:sldMk cId="1051330988" sldId="262"/>
            <ac:spMk id="6" creationId="{C4E3ED1B-AEDF-08B7-CCFF-2538E4926288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7" creationId="{09337D71-D052-B91E-3FEF-F190EC193621}"/>
          </ac:spMkLst>
        </pc:spChg>
        <pc:picChg chg="add mod ord">
          <ac:chgData name="Nigar Haliloğlu Aksoy" userId="f45b9582c771559e" providerId="LiveId" clId="{44FCF920-0016-4CE8-B9E1-A81C4CC40A23}" dt="2022-05-19T15:53:18.921" v="88" actId="167"/>
          <ac:picMkLst>
            <pc:docMk/>
            <pc:sldMk cId="1051330988" sldId="262"/>
            <ac:picMk id="4" creationId="{FF67ABB3-1E79-C4C7-7C69-C30A4A251255}"/>
          </ac:picMkLst>
        </pc:picChg>
        <pc:picChg chg="add mod">
          <ac:chgData name="Nigar Haliloğlu Aksoy" userId="f45b9582c771559e" providerId="LiveId" clId="{44FCF920-0016-4CE8-B9E1-A81C4CC40A23}" dt="2022-05-19T16:14:19.125" v="418" actId="14100"/>
          <ac:picMkLst>
            <pc:docMk/>
            <pc:sldMk cId="1051330988" sldId="262"/>
            <ac:picMk id="8" creationId="{D3E11CE0-A6E6-AB98-466A-9B959603D9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4:32.076" v="1060" actId="14100"/>
        <pc:sldMkLst>
          <pc:docMk/>
          <pc:sldMk cId="3556481175" sldId="263"/>
        </pc:sldMkLst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2" creationId="{171D56E5-3AEA-ED69-2942-C6D7FF5B35D3}"/>
          </ac:spMkLst>
        </pc:spChg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3" creationId="{4694643A-5754-1328-7719-012AB0595B79}"/>
          </ac:spMkLst>
        </pc:spChg>
        <pc:spChg chg="add del mod ord">
          <ac:chgData name="Nigar Haliloğlu Aksoy" userId="f45b9582c771559e" providerId="LiveId" clId="{44FCF920-0016-4CE8-B9E1-A81C4CC40A23}" dt="2022-05-19T16:15:59.042" v="444" actId="21"/>
          <ac:spMkLst>
            <pc:docMk/>
            <pc:sldMk cId="3556481175" sldId="263"/>
            <ac:spMk id="5" creationId="{6ABB4F83-FBC7-0B25-E3AC-99FF17930D6E}"/>
          </ac:spMkLst>
        </pc:spChg>
        <pc:spChg chg="add mod ord">
          <ac:chgData name="Nigar Haliloğlu Aksoy" userId="f45b9582c771559e" providerId="LiveId" clId="{44FCF920-0016-4CE8-B9E1-A81C4CC40A23}" dt="2022-05-19T16:17:05.374" v="449" actId="12"/>
          <ac:spMkLst>
            <pc:docMk/>
            <pc:sldMk cId="3556481175" sldId="263"/>
            <ac:spMk id="6" creationId="{02FE5071-EE32-08BB-0768-C4EF0350DCD3}"/>
          </ac:spMkLst>
        </pc:spChg>
        <pc:spChg chg="add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7" creationId="{6D0C871E-EA57-ECE4-B9BA-706FC2F312FF}"/>
          </ac:spMkLst>
        </pc:spChg>
        <pc:picChg chg="add del mod">
          <ac:chgData name="Nigar Haliloğlu Aksoy" userId="f45b9582c771559e" providerId="LiveId" clId="{44FCF920-0016-4CE8-B9E1-A81C4CC40A23}" dt="2022-05-19T16:54:28.696" v="1058" actId="21"/>
          <ac:picMkLst>
            <pc:docMk/>
            <pc:sldMk cId="3556481175" sldId="263"/>
            <ac:picMk id="2" creationId="{C0AFBE5D-4020-39C2-73EA-DDFAD173D6BB}"/>
          </ac:picMkLst>
        </pc:picChg>
        <pc:picChg chg="add mod">
          <ac:chgData name="Nigar Haliloğlu Aksoy" userId="f45b9582c771559e" providerId="LiveId" clId="{44FCF920-0016-4CE8-B9E1-A81C4CC40A23}" dt="2022-05-19T16:54:32.076" v="1060" actId="14100"/>
          <ac:picMkLst>
            <pc:docMk/>
            <pc:sldMk cId="3556481175" sldId="263"/>
            <ac:picMk id="3" creationId="{6E3F9409-E19D-4D03-39C4-615FD1CB543F}"/>
          </ac:picMkLst>
        </pc:picChg>
        <pc:picChg chg="add mod ord">
          <ac:chgData name="Nigar Haliloğlu Aksoy" userId="f45b9582c771559e" providerId="LiveId" clId="{44FCF920-0016-4CE8-B9E1-A81C4CC40A23}" dt="2022-05-19T15:53:21.719" v="89" actId="167"/>
          <ac:picMkLst>
            <pc:docMk/>
            <pc:sldMk cId="3556481175" sldId="263"/>
            <ac:picMk id="4" creationId="{AB7ECC85-AD74-5D19-A9FF-2AF13D274C32}"/>
          </ac:picMkLst>
        </pc:picChg>
        <pc:picChg chg="add del">
          <ac:chgData name="Nigar Haliloğlu Aksoy" userId="f45b9582c771559e" providerId="LiveId" clId="{44FCF920-0016-4CE8-B9E1-A81C4CC40A23}" dt="2022-05-19T16:15:38.979" v="439"/>
          <ac:picMkLst>
            <pc:docMk/>
            <pc:sldMk cId="3556481175" sldId="263"/>
            <ac:picMk id="8" creationId="{F8C4AE9D-3435-2552-BD63-089C52316287}"/>
          </ac:picMkLst>
        </pc:picChg>
        <pc:picChg chg="add del mod">
          <ac:chgData name="Nigar Haliloğlu Aksoy" userId="f45b9582c771559e" providerId="LiveId" clId="{44FCF920-0016-4CE8-B9E1-A81C4CC40A23}" dt="2022-05-19T16:52:16.639" v="1039" actId="21"/>
          <ac:picMkLst>
            <pc:docMk/>
            <pc:sldMk cId="3556481175" sldId="263"/>
            <ac:picMk id="9" creationId="{39B575EC-702C-8547-2D04-AF168DC7971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8:02.760" v="461" actId="14100"/>
        <pc:sldMkLst>
          <pc:docMk/>
          <pc:sldMk cId="1120601412" sldId="264"/>
        </pc:sldMkLst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2" creationId="{B5C7B556-0474-5F1D-06A0-4ED7E4872D13}"/>
          </ac:spMkLst>
        </pc:spChg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3" creationId="{E53526C7-BEAB-492F-9F5F-35988330622C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5" creationId="{32C6D62A-8AE8-7EC6-0548-8426B16234DD}"/>
          </ac:spMkLst>
        </pc:spChg>
        <pc:spChg chg="add mod ord">
          <ac:chgData name="Nigar Haliloğlu Aksoy" userId="f45b9582c771559e" providerId="LiveId" clId="{44FCF920-0016-4CE8-B9E1-A81C4CC40A23}" dt="2022-05-19T16:17:36.528" v="453"/>
          <ac:spMkLst>
            <pc:docMk/>
            <pc:sldMk cId="1120601412" sldId="264"/>
            <ac:spMk id="6" creationId="{C2AAA9FB-A0F6-2071-F7B0-A14BD3589AE8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7" creationId="{C511EDD1-23EF-A162-54D3-604AFA125BAA}"/>
          </ac:spMkLst>
        </pc:spChg>
        <pc:picChg chg="add mod ord">
          <ac:chgData name="Nigar Haliloğlu Aksoy" userId="f45b9582c771559e" providerId="LiveId" clId="{44FCF920-0016-4CE8-B9E1-A81C4CC40A23}" dt="2022-05-19T15:53:25.298" v="90" actId="167"/>
          <ac:picMkLst>
            <pc:docMk/>
            <pc:sldMk cId="1120601412" sldId="264"/>
            <ac:picMk id="4" creationId="{FE25D118-F994-6412-0466-C400E6747A23}"/>
          </ac:picMkLst>
        </pc:picChg>
        <pc:picChg chg="add mod">
          <ac:chgData name="Nigar Haliloğlu Aksoy" userId="f45b9582c771559e" providerId="LiveId" clId="{44FCF920-0016-4CE8-B9E1-A81C4CC40A23}" dt="2022-05-19T16:18:02.760" v="461" actId="14100"/>
          <ac:picMkLst>
            <pc:docMk/>
            <pc:sldMk cId="1120601412" sldId="264"/>
            <ac:picMk id="8" creationId="{4AA9B5BC-4A78-FCED-B756-08C71131A2FD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9:48.660" v="506"/>
        <pc:sldMkLst>
          <pc:docMk/>
          <pc:sldMk cId="843647210" sldId="265"/>
        </pc:sldMkLst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2" creationId="{298D98F4-1D6F-5EC8-8C88-751D39E91B28}"/>
          </ac:spMkLst>
        </pc:spChg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3" creationId="{4BBE1B99-3A03-E2BD-457C-C56069F64806}"/>
          </ac:spMkLst>
        </pc:spChg>
        <pc:spChg chg="add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5" creationId="{97FF5870-3621-5EB0-63D3-4BBFC3DD6AAA}"/>
          </ac:spMkLst>
        </pc:spChg>
        <pc:spChg chg="add mod ord">
          <ac:chgData name="Nigar Haliloğlu Aksoy" userId="f45b9582c771559e" providerId="LiveId" clId="{44FCF920-0016-4CE8-B9E1-A81C4CC40A23}" dt="2022-05-19T16:19:38.319" v="504" actId="27636"/>
          <ac:spMkLst>
            <pc:docMk/>
            <pc:sldMk cId="843647210" sldId="265"/>
            <ac:spMk id="6" creationId="{4BD60206-7120-2BBF-B7C9-F10F11FE3056}"/>
          </ac:spMkLst>
        </pc:spChg>
        <pc:spChg chg="add mod ord">
          <ac:chgData name="Nigar Haliloğlu Aksoy" userId="f45b9582c771559e" providerId="LiveId" clId="{44FCF920-0016-4CE8-B9E1-A81C4CC40A23}" dt="2022-05-19T16:19:38.319" v="503" actId="27636"/>
          <ac:spMkLst>
            <pc:docMk/>
            <pc:sldMk cId="843647210" sldId="265"/>
            <ac:spMk id="7" creationId="{35D8A93C-A158-D23C-CA58-C9F6BA08F496}"/>
          </ac:spMkLst>
        </pc:spChg>
        <pc:picChg chg="add mod ord">
          <ac:chgData name="Nigar Haliloğlu Aksoy" userId="f45b9582c771559e" providerId="LiveId" clId="{44FCF920-0016-4CE8-B9E1-A81C4CC40A23}" dt="2022-05-19T15:53:29.903" v="91" actId="167"/>
          <ac:picMkLst>
            <pc:docMk/>
            <pc:sldMk cId="843647210" sldId="265"/>
            <ac:picMk id="4" creationId="{80EDF222-BADA-7D66-A974-4136682174D4}"/>
          </ac:picMkLst>
        </pc:picChg>
        <pc:picChg chg="add del">
          <ac:chgData name="Nigar Haliloğlu Aksoy" userId="f45b9582c771559e" providerId="LiveId" clId="{44FCF920-0016-4CE8-B9E1-A81C4CC40A23}" dt="2022-05-19T16:19:48.660" v="506"/>
          <ac:picMkLst>
            <pc:docMk/>
            <pc:sldMk cId="843647210" sldId="265"/>
            <ac:picMk id="8" creationId="{5E629431-7C7F-E5E5-F5B2-BF7E8E837A5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3:32.891" v="1052" actId="21"/>
        <pc:sldMkLst>
          <pc:docMk/>
          <pc:sldMk cId="2905698060" sldId="266"/>
        </pc:sldMkLst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2" creationId="{7C2EBAA9-D348-4A73-0910-26E35A645EA8}"/>
          </ac:spMkLst>
        </pc:spChg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3" creationId="{7012C47C-E09D-0808-7D35-7EFAD73A37AB}"/>
          </ac:spMkLst>
        </pc:spChg>
        <pc:spChg chg="add del mod ord">
          <ac:chgData name="Nigar Haliloğlu Aksoy" userId="f45b9582c771559e" providerId="LiveId" clId="{44FCF920-0016-4CE8-B9E1-A81C4CC40A23}" dt="2022-05-19T16:21:40.786" v="516" actId="21"/>
          <ac:spMkLst>
            <pc:docMk/>
            <pc:sldMk cId="2905698060" sldId="266"/>
            <ac:spMk id="5" creationId="{D31B1759-B5E2-0805-35AF-DC66D2BCD0F9}"/>
          </ac:spMkLst>
        </pc:spChg>
        <pc:spChg chg="add mod ord">
          <ac:chgData name="Nigar Haliloğlu Aksoy" userId="f45b9582c771559e" providerId="LiveId" clId="{44FCF920-0016-4CE8-B9E1-A81C4CC40A23}" dt="2022-05-19T16:20:47.913" v="511" actId="12"/>
          <ac:spMkLst>
            <pc:docMk/>
            <pc:sldMk cId="2905698060" sldId="266"/>
            <ac:spMk id="6" creationId="{D46F4915-711B-1547-2451-D6BC2B0B3B80}"/>
          </ac:spMkLst>
        </pc:spChg>
        <pc:spChg chg="add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7" creationId="{EF436B4B-5749-C93F-8A75-B62D8B618BDD}"/>
          </ac:spMkLst>
        </pc:spChg>
        <pc:picChg chg="add del mod">
          <ac:chgData name="Nigar Haliloğlu Aksoy" userId="f45b9582c771559e" providerId="LiveId" clId="{44FCF920-0016-4CE8-B9E1-A81C4CC40A23}" dt="2022-05-19T16:53:32.891" v="1052" actId="21"/>
          <ac:picMkLst>
            <pc:docMk/>
            <pc:sldMk cId="2905698060" sldId="266"/>
            <ac:picMk id="2" creationId="{2F6CB917-08F1-587B-829D-716909042FA2}"/>
          </ac:picMkLst>
        </pc:picChg>
        <pc:picChg chg="add mod ord">
          <ac:chgData name="Nigar Haliloğlu Aksoy" userId="f45b9582c771559e" providerId="LiveId" clId="{44FCF920-0016-4CE8-B9E1-A81C4CC40A23}" dt="2022-05-19T15:53:32.307" v="92" actId="167"/>
          <ac:picMkLst>
            <pc:docMk/>
            <pc:sldMk cId="2905698060" sldId="266"/>
            <ac:picMk id="4" creationId="{E3A3FD9D-EA07-D202-79FE-3973DC657BCC}"/>
          </ac:picMkLst>
        </pc:picChg>
        <pc:picChg chg="add del mod">
          <ac:chgData name="Nigar Haliloğlu Aksoy" userId="f45b9582c771559e" providerId="LiveId" clId="{44FCF920-0016-4CE8-B9E1-A81C4CC40A23}" dt="2022-05-19T16:53:17.818" v="1045" actId="21"/>
          <ac:picMkLst>
            <pc:docMk/>
            <pc:sldMk cId="2905698060" sldId="266"/>
            <ac:picMk id="8" creationId="{5AFB16A0-316B-0BE6-8AC6-6B726472797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5:23.327" v="1076" actId="1076"/>
        <pc:sldMkLst>
          <pc:docMk/>
          <pc:sldMk cId="792552392" sldId="267"/>
        </pc:sldMkLst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2" creationId="{3AFBF7BC-1825-DA63-FF99-23135987FE01}"/>
          </ac:spMkLst>
        </pc:spChg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3" creationId="{40D2C19C-FEF6-0819-BA09-228EDC1D921D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5" creationId="{9AC9C149-D28F-7AF1-AF1D-DF02EB895E15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6" creationId="{A9E1A211-898E-FD03-1B3F-F32E14CE4C27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7" creationId="{B1D0665E-DBB3-DB6B-488F-58BB5BF7D64A}"/>
          </ac:spMkLst>
        </pc:spChg>
        <pc:spChg chg="add mod ord">
          <ac:chgData name="Nigar Haliloğlu Aksoy" userId="f45b9582c771559e" providerId="LiveId" clId="{44FCF920-0016-4CE8-B9E1-A81C4CC40A23}" dt="2022-05-19T16:26:47.318" v="546" actId="20577"/>
          <ac:spMkLst>
            <pc:docMk/>
            <pc:sldMk cId="792552392" sldId="267"/>
            <ac:spMk id="8" creationId="{0807B2D9-CC5B-04BA-91BE-2F02B4921389}"/>
          </ac:spMkLst>
        </pc:spChg>
        <pc:spChg chg="add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9" creationId="{45F5D069-7F71-222C-EA0C-1CB4EB878436}"/>
          </ac:spMkLst>
        </pc:spChg>
        <pc:picChg chg="add mod">
          <ac:chgData name="Nigar Haliloğlu Aksoy" userId="f45b9582c771559e" providerId="LiveId" clId="{44FCF920-0016-4CE8-B9E1-A81C4CC40A23}" dt="2022-05-19T16:53:41.519" v="1056" actId="1076"/>
          <ac:picMkLst>
            <pc:docMk/>
            <pc:sldMk cId="792552392" sldId="267"/>
            <ac:picMk id="2" creationId="{BA354EAB-20AC-CB89-0E86-40E9973C00D5}"/>
          </ac:picMkLst>
        </pc:picChg>
        <pc:picChg chg="add mod">
          <ac:chgData name="Nigar Haliloğlu Aksoy" userId="f45b9582c771559e" providerId="LiveId" clId="{44FCF920-0016-4CE8-B9E1-A81C4CC40A23}" dt="2022-05-19T16:55:23.327" v="1076" actId="1076"/>
          <ac:picMkLst>
            <pc:docMk/>
            <pc:sldMk cId="792552392" sldId="267"/>
            <ac:picMk id="3" creationId="{45D82C36-E730-4749-4978-9BDEBE7F047E}"/>
          </ac:picMkLst>
        </pc:picChg>
        <pc:picChg chg="add mod ord">
          <ac:chgData name="Nigar Haliloğlu Aksoy" userId="f45b9582c771559e" providerId="LiveId" clId="{44FCF920-0016-4CE8-B9E1-A81C4CC40A23}" dt="2022-05-19T16:55:15.957" v="1073" actId="14100"/>
          <ac:picMkLst>
            <pc:docMk/>
            <pc:sldMk cId="792552392" sldId="267"/>
            <ac:picMk id="4" creationId="{F40EC935-4B1C-7593-19AB-F0CF2CB1E38A}"/>
          </ac:picMkLst>
        </pc:picChg>
        <pc:picChg chg="add del mod">
          <ac:chgData name="Nigar Haliloğlu Aksoy" userId="f45b9582c771559e" providerId="LiveId" clId="{44FCF920-0016-4CE8-B9E1-A81C4CC40A23}" dt="2022-05-19T16:53:37.662" v="1054" actId="21"/>
          <ac:picMkLst>
            <pc:docMk/>
            <pc:sldMk cId="792552392" sldId="267"/>
            <ac:picMk id="10" creationId="{2F6AE378-DC56-0F72-C609-421DDA5E325F}"/>
          </ac:picMkLst>
        </pc:picChg>
        <pc:picChg chg="add del mod">
          <ac:chgData name="Nigar Haliloğlu Aksoy" userId="f45b9582c771559e" providerId="LiveId" clId="{44FCF920-0016-4CE8-B9E1-A81C4CC40A23}" dt="2022-05-19T16:55:16.372" v="1074"/>
          <ac:picMkLst>
            <pc:docMk/>
            <pc:sldMk cId="792552392" sldId="267"/>
            <ac:picMk id="1026" creationId="{A16D313E-3781-5A3A-8B14-4EA9FBF17487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31:15.317" v="617" actId="27636"/>
        <pc:sldMkLst>
          <pc:docMk/>
          <pc:sldMk cId="540741330" sldId="268"/>
        </pc:sldMkLst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2" creationId="{CFD1C0F3-F86C-4B5B-08EA-11D48F2DBAE3}"/>
          </ac:spMkLst>
        </pc:spChg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3" creationId="{2584093B-45FB-4DD3-CFE8-B900293D5323}"/>
          </ac:spMkLst>
        </pc:spChg>
        <pc:spChg chg="add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6" creationId="{19B96C6B-A5D4-4EC5-10DC-58D2949205FF}"/>
          </ac:spMkLst>
        </pc:spChg>
        <pc:spChg chg="add mod ord">
          <ac:chgData name="Nigar Haliloğlu Aksoy" userId="f45b9582c771559e" providerId="LiveId" clId="{44FCF920-0016-4CE8-B9E1-A81C4CC40A23}" dt="2022-05-19T16:31:15.317" v="617" actId="27636"/>
          <ac:spMkLst>
            <pc:docMk/>
            <pc:sldMk cId="540741330" sldId="268"/>
            <ac:spMk id="7" creationId="{3828CE20-AA3A-8252-966E-21A538F0269D}"/>
          </ac:spMkLst>
        </pc:spChg>
        <pc:spChg chg="add mod ord">
          <ac:chgData name="Nigar Haliloğlu Aksoy" userId="f45b9582c771559e" providerId="LiveId" clId="{44FCF920-0016-4CE8-B9E1-A81C4CC40A23}" dt="2022-05-19T16:31:15.317" v="616" actId="27636"/>
          <ac:spMkLst>
            <pc:docMk/>
            <pc:sldMk cId="540741330" sldId="268"/>
            <ac:spMk id="8" creationId="{4DAF2CDE-78B8-2B65-F4BF-2395EBFCFF25}"/>
          </ac:spMkLst>
        </pc:spChg>
        <pc:picChg chg="add mod ord">
          <ac:chgData name="Nigar Haliloğlu Aksoy" userId="f45b9582c771559e" providerId="LiveId" clId="{44FCF920-0016-4CE8-B9E1-A81C4CC40A23}" dt="2022-05-19T15:54:16.852" v="102" actId="1076"/>
          <ac:picMkLst>
            <pc:docMk/>
            <pc:sldMk cId="540741330" sldId="268"/>
            <ac:picMk id="4" creationId="{0148EA86-E59B-E746-A04C-DA0F62A6C30D}"/>
          </ac:picMkLst>
        </pc:picChg>
        <pc:picChg chg="add del mod ord">
          <ac:chgData name="Nigar Haliloğlu Aksoy" userId="f45b9582c771559e" providerId="LiveId" clId="{44FCF920-0016-4CE8-B9E1-A81C4CC40A23}" dt="2022-05-19T15:54:19.015" v="104"/>
          <ac:picMkLst>
            <pc:docMk/>
            <pc:sldMk cId="540741330" sldId="268"/>
            <ac:picMk id="5" creationId="{9FEAB319-F794-BA46-C401-D787C895B1EF}"/>
          </ac:picMkLst>
        </pc:picChg>
      </pc:sldChg>
      <pc:sldChg chg="addSp modSp new mod">
        <pc:chgData name="Nigar Haliloğlu Aksoy" userId="f45b9582c771559e" providerId="LiveId" clId="{44FCF920-0016-4CE8-B9E1-A81C4CC40A23}" dt="2022-05-19T15:55:53.741" v="150" actId="20577"/>
        <pc:sldMkLst>
          <pc:docMk/>
          <pc:sldMk cId="4179877728" sldId="269"/>
        </pc:sldMkLst>
        <pc:spChg chg="mod">
          <ac:chgData name="Nigar Haliloğlu Aksoy" userId="f45b9582c771559e" providerId="LiveId" clId="{44FCF920-0016-4CE8-B9E1-A81C4CC40A23}" dt="2022-05-19T15:55:53.741" v="150" actId="20577"/>
          <ac:spMkLst>
            <pc:docMk/>
            <pc:sldMk cId="4179877728" sldId="269"/>
            <ac:spMk id="3" creationId="{DB73CEAC-7F7C-BA6E-7EA8-ADF7F9474C42}"/>
          </ac:spMkLst>
        </pc:spChg>
        <pc:picChg chg="add mod ord">
          <ac:chgData name="Nigar Haliloğlu Aksoy" userId="f45b9582c771559e" providerId="LiveId" clId="{44FCF920-0016-4CE8-B9E1-A81C4CC40A23}" dt="2022-05-19T15:55:34.106" v="107" actId="167"/>
          <ac:picMkLst>
            <pc:docMk/>
            <pc:sldMk cId="4179877728" sldId="269"/>
            <ac:picMk id="4" creationId="{75F0A58A-3734-2C2D-B35D-7EC927E669CA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8:07.363" v="314" actId="20577"/>
        <pc:sldMkLst>
          <pc:docMk/>
          <pc:sldMk cId="3535465453" sldId="270"/>
        </pc:sldMkLst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2" creationId="{AFCABABB-F863-E89C-A9EE-6E4FA35BD4DC}"/>
          </ac:spMkLst>
        </pc:spChg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3" creationId="{18EDE553-46CE-9AB1-4B77-8C40C68E63B3}"/>
          </ac:spMkLst>
        </pc:spChg>
        <pc:spChg chg="del">
          <ac:chgData name="Nigar Haliloğlu Aksoy" userId="f45b9582c771559e" providerId="LiveId" clId="{44FCF920-0016-4CE8-B9E1-A81C4CC40A23}" dt="2022-05-19T16:07:33.211" v="269"/>
          <ac:spMkLst>
            <pc:docMk/>
            <pc:sldMk cId="3535465453" sldId="270"/>
            <ac:spMk id="4" creationId="{2CD321DF-F800-2571-A60A-5312DA6C7E3B}"/>
          </ac:spMkLst>
        </pc:spChg>
        <pc:spChg chg="add mod ord">
          <ac:chgData name="Nigar Haliloğlu Aksoy" userId="f45b9582c771559e" providerId="LiveId" clId="{44FCF920-0016-4CE8-B9E1-A81C4CC40A23}" dt="2022-05-19T16:08:07.363" v="314" actId="20577"/>
          <ac:spMkLst>
            <pc:docMk/>
            <pc:sldMk cId="3535465453" sldId="270"/>
            <ac:spMk id="7" creationId="{95AC3109-2BED-302B-549E-C6252E780141}"/>
          </ac:spMkLst>
        </pc:spChg>
        <pc:spChg chg="add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8" creationId="{AAEEAD58-CE7F-5899-340E-4B8BFBF093D1}"/>
          </ac:spMkLst>
        </pc:spChg>
        <pc:picChg chg="add mod ord">
          <ac:chgData name="Nigar Haliloğlu Aksoy" userId="f45b9582c771559e" providerId="LiveId" clId="{44FCF920-0016-4CE8-B9E1-A81C4CC40A23}" dt="2022-05-19T16:07:55.588" v="275" actId="14100"/>
          <ac:picMkLst>
            <pc:docMk/>
            <pc:sldMk cId="3535465453" sldId="270"/>
            <ac:picMk id="5" creationId="{A8BD75D0-E868-48C8-FE38-EC2D3D9CEF5A}"/>
          </ac:picMkLst>
        </pc:picChg>
        <pc:picChg chg="add mod ord">
          <ac:chgData name="Nigar Haliloğlu Aksoy" userId="f45b9582c771559e" providerId="LiveId" clId="{44FCF920-0016-4CE8-B9E1-A81C4CC40A23}" dt="2022-05-19T16:07:46.619" v="272" actId="1076"/>
          <ac:picMkLst>
            <pc:docMk/>
            <pc:sldMk cId="3535465453" sldId="270"/>
            <ac:picMk id="6" creationId="{F8D87DCF-69F7-4FCD-1B3F-8A46DF4CBD76}"/>
          </ac:picMkLst>
        </pc:picChg>
      </pc:sldChg>
      <pc:sldChg chg="addSp delSp modSp new mod chgLayout">
        <pc:chgData name="Nigar Haliloğlu Aksoy" userId="f45b9582c771559e" providerId="LiveId" clId="{44FCF920-0016-4CE8-B9E1-A81C4CC40A23}" dt="2022-05-19T16:45:26.417" v="889" actId="113"/>
        <pc:sldMkLst>
          <pc:docMk/>
          <pc:sldMk cId="2605082712" sldId="271"/>
        </pc:sldMkLst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2" creationId="{72DF6278-0152-FF5C-E755-173AADA3FA2D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3" creationId="{D6291E3A-2505-FD1E-D8AB-553D32DD6182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4" creationId="{BCE0E801-4663-AF26-BBF5-30F48072B8F5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6" creationId="{D660D11D-8878-B796-1BAF-36A5085D42A6}"/>
          </ac:spMkLst>
        </pc:spChg>
        <pc:spChg chg="add mod ord">
          <ac:chgData name="Nigar Haliloğlu Aksoy" userId="f45b9582c771559e" providerId="LiveId" clId="{44FCF920-0016-4CE8-B9E1-A81C4CC40A23}" dt="2022-05-19T16:45:26.417" v="889" actId="113"/>
          <ac:spMkLst>
            <pc:docMk/>
            <pc:sldMk cId="2605082712" sldId="271"/>
            <ac:spMk id="7" creationId="{2A8A21AF-06FC-FAAC-AEEA-417E20AAC7B9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8" creationId="{330C22B8-9878-A78E-0F29-45005AB16E60}"/>
          </ac:spMkLst>
        </pc:spChg>
        <pc:picChg chg="add mod ord">
          <ac:chgData name="Nigar Haliloğlu Aksoy" userId="f45b9582c771559e" providerId="LiveId" clId="{44FCF920-0016-4CE8-B9E1-A81C4CC40A23}" dt="2022-05-19T16:31:36.687" v="625" actId="167"/>
          <ac:picMkLst>
            <pc:docMk/>
            <pc:sldMk cId="2605082712" sldId="271"/>
            <ac:picMk id="5" creationId="{F7978B79-679F-742E-79A8-32B777BE114C}"/>
          </ac:picMkLst>
        </pc:picChg>
      </pc:sldChg>
      <pc:sldChg chg="addSp modSp new mod">
        <pc:chgData name="Nigar Haliloğlu Aksoy" userId="f45b9582c771559e" providerId="LiveId" clId="{44FCF920-0016-4CE8-B9E1-A81C4CC40A23}" dt="2022-05-19T16:46:57.161" v="979" actId="255"/>
        <pc:sldMkLst>
          <pc:docMk/>
          <pc:sldMk cId="1565174970" sldId="272"/>
        </pc:sldMkLst>
        <pc:spChg chg="mod">
          <ac:chgData name="Nigar Haliloğlu Aksoy" userId="f45b9582c771559e" providerId="LiveId" clId="{44FCF920-0016-4CE8-B9E1-A81C4CC40A23}" dt="2022-05-19T16:46:57.161" v="979" actId="255"/>
          <ac:spMkLst>
            <pc:docMk/>
            <pc:sldMk cId="1565174970" sldId="272"/>
            <ac:spMk id="3" creationId="{B244B6E2-B6FE-472A-ACF1-934B7EDEF8DC}"/>
          </ac:spMkLst>
        </pc:spChg>
        <pc:picChg chg="add mod ord">
          <ac:chgData name="Nigar Haliloğlu Aksoy" userId="f45b9582c771559e" providerId="LiveId" clId="{44FCF920-0016-4CE8-B9E1-A81C4CC40A23}" dt="2022-05-19T16:31:39.672" v="626" actId="167"/>
          <ac:picMkLst>
            <pc:docMk/>
            <pc:sldMk cId="1565174970" sldId="272"/>
            <ac:picMk id="5" creationId="{22975DAA-D2C1-9D4E-1D94-5D83AC9B265F}"/>
          </ac:picMkLst>
        </pc:picChg>
      </pc:sldChg>
      <pc:sldChg chg="addSp delSp modSp new mod ord">
        <pc:chgData name="Nigar Haliloğlu Aksoy" userId="f45b9582c771559e" providerId="LiveId" clId="{44FCF920-0016-4CE8-B9E1-A81C4CC40A23}" dt="2022-05-19T16:45:43.310" v="891"/>
        <pc:sldMkLst>
          <pc:docMk/>
          <pc:sldMk cId="736778103" sldId="273"/>
        </pc:sldMkLst>
        <pc:spChg chg="del">
          <ac:chgData name="Nigar Haliloğlu Aksoy" userId="f45b9582c771559e" providerId="LiveId" clId="{44FCF920-0016-4CE8-B9E1-A81C4CC40A23}" dt="2022-05-19T16:37:09.221" v="643" actId="21"/>
          <ac:spMkLst>
            <pc:docMk/>
            <pc:sldMk cId="736778103" sldId="273"/>
            <ac:spMk id="2" creationId="{33A39789-2096-9B70-83E9-6817B0AAE5AA}"/>
          </ac:spMkLst>
        </pc:spChg>
        <pc:spChg chg="mod">
          <ac:chgData name="Nigar Haliloğlu Aksoy" userId="f45b9582c771559e" providerId="LiveId" clId="{44FCF920-0016-4CE8-B9E1-A81C4CC40A23}" dt="2022-05-19T16:37:24.743" v="649" actId="12"/>
          <ac:spMkLst>
            <pc:docMk/>
            <pc:sldMk cId="736778103" sldId="273"/>
            <ac:spMk id="3" creationId="{9A176A6A-F595-826E-E4D4-491B0577995A}"/>
          </ac:spMkLst>
        </pc:spChg>
        <pc:spChg chg="mod">
          <ac:chgData name="Nigar Haliloğlu Aksoy" userId="f45b9582c771559e" providerId="LiveId" clId="{44FCF920-0016-4CE8-B9E1-A81C4CC40A23}" dt="2022-05-19T16:36:43.884" v="635" actId="27636"/>
          <ac:spMkLst>
            <pc:docMk/>
            <pc:sldMk cId="736778103" sldId="273"/>
            <ac:spMk id="4" creationId="{4E3110A3-80D3-DEF6-75A7-FF684D4DF47D}"/>
          </ac:spMkLst>
        </pc:spChg>
        <pc:picChg chg="add mod ord">
          <ac:chgData name="Nigar Haliloğlu Aksoy" userId="f45b9582c771559e" providerId="LiveId" clId="{44FCF920-0016-4CE8-B9E1-A81C4CC40A23}" dt="2022-05-19T16:37:01.991" v="641" actId="1076"/>
          <ac:picMkLst>
            <pc:docMk/>
            <pc:sldMk cId="736778103" sldId="273"/>
            <ac:picMk id="5" creationId="{82395B08-8A72-BC97-85D5-302C7E090E31}"/>
          </ac:picMkLst>
        </pc:picChg>
        <pc:picChg chg="add mod">
          <ac:chgData name="Nigar Haliloğlu Aksoy" userId="f45b9582c771559e" providerId="LiveId" clId="{44FCF920-0016-4CE8-B9E1-A81C4CC40A23}" dt="2022-05-19T16:37:18.410" v="648" actId="1076"/>
          <ac:picMkLst>
            <pc:docMk/>
            <pc:sldMk cId="736778103" sldId="273"/>
            <ac:picMk id="6" creationId="{882CE9D1-4195-7780-8420-9128E11CCF0D}"/>
          </ac:picMkLst>
        </pc:picChg>
      </pc:sldChg>
      <pc:sldChg chg="addSp modSp new mod">
        <pc:chgData name="Nigar Haliloğlu Aksoy" userId="f45b9582c771559e" providerId="LiveId" clId="{44FCF920-0016-4CE8-B9E1-A81C4CC40A23}" dt="2022-05-19T16:39:32.942" v="714" actId="20577"/>
        <pc:sldMkLst>
          <pc:docMk/>
          <pc:sldMk cId="4181838114" sldId="274"/>
        </pc:sldMkLst>
        <pc:spChg chg="mod">
          <ac:chgData name="Nigar Haliloğlu Aksoy" userId="f45b9582c771559e" providerId="LiveId" clId="{44FCF920-0016-4CE8-B9E1-A81C4CC40A23}" dt="2022-05-19T16:39:32.942" v="714" actId="20577"/>
          <ac:spMkLst>
            <pc:docMk/>
            <pc:sldMk cId="4181838114" sldId="274"/>
            <ac:spMk id="3" creationId="{8AB20386-983F-8D5B-4EDA-3CB1766566E6}"/>
          </ac:spMkLst>
        </pc:spChg>
        <pc:picChg chg="add ord">
          <ac:chgData name="Nigar Haliloğlu Aksoy" userId="f45b9582c771559e" providerId="LiveId" clId="{44FCF920-0016-4CE8-B9E1-A81C4CC40A23}" dt="2022-05-19T16:38:15.232" v="656" actId="167"/>
          <ac:picMkLst>
            <pc:docMk/>
            <pc:sldMk cId="4181838114" sldId="274"/>
            <ac:picMk id="5" creationId="{A1D868DF-032C-531F-EEB2-FBFF0ED73905}"/>
          </ac:picMkLst>
        </pc:picChg>
      </pc:sldChg>
      <pc:sldChg chg="addSp modSp new mod">
        <pc:chgData name="Nigar Haliloğlu Aksoy" userId="f45b9582c771559e" providerId="LiveId" clId="{44FCF920-0016-4CE8-B9E1-A81C4CC40A23}" dt="2022-05-19T16:41:18.330" v="773" actId="27636"/>
        <pc:sldMkLst>
          <pc:docMk/>
          <pc:sldMk cId="1053939743" sldId="275"/>
        </pc:sldMkLst>
        <pc:spChg chg="mod">
          <ac:chgData name="Nigar Haliloğlu Aksoy" userId="f45b9582c771559e" providerId="LiveId" clId="{44FCF920-0016-4CE8-B9E1-A81C4CC40A23}" dt="2022-05-19T16:41:18.330" v="773" actId="27636"/>
          <ac:spMkLst>
            <pc:docMk/>
            <pc:sldMk cId="1053939743" sldId="275"/>
            <ac:spMk id="3" creationId="{705C60D3-ABDD-5B2D-967F-553BEC658BBC}"/>
          </ac:spMkLst>
        </pc:spChg>
        <pc:spChg chg="mod">
          <ac:chgData name="Nigar Haliloğlu Aksoy" userId="f45b9582c771559e" providerId="LiveId" clId="{44FCF920-0016-4CE8-B9E1-A81C4CC40A23}" dt="2022-05-19T16:41:18.330" v="772" actId="27636"/>
          <ac:spMkLst>
            <pc:docMk/>
            <pc:sldMk cId="1053939743" sldId="275"/>
            <ac:spMk id="4" creationId="{C6986E5B-0962-9F0E-4DF2-6BAB7B8C2F0D}"/>
          </ac:spMkLst>
        </pc:spChg>
        <pc:picChg chg="add ord">
          <ac:chgData name="Nigar Haliloğlu Aksoy" userId="f45b9582c771559e" providerId="LiveId" clId="{44FCF920-0016-4CE8-B9E1-A81C4CC40A23}" dt="2022-05-19T16:38:17.980" v="657" actId="167"/>
          <ac:picMkLst>
            <pc:docMk/>
            <pc:sldMk cId="1053939743" sldId="275"/>
            <ac:picMk id="5" creationId="{00FD1FBA-AD2E-B49B-90EE-ED1AAB1E9A2F}"/>
          </ac:picMkLst>
        </pc:picChg>
      </pc:sldChg>
      <pc:sldChg chg="addSp delSp modSp new mod ord modClrScheme chgLayout">
        <pc:chgData name="Nigar Haliloğlu Aksoy" userId="f45b9582c771559e" providerId="LiveId" clId="{44FCF920-0016-4CE8-B9E1-A81C4CC40A23}" dt="2022-05-19T16:44:07.595" v="877" actId="1076"/>
        <pc:sldMkLst>
          <pc:docMk/>
          <pc:sldMk cId="3119235409" sldId="276"/>
        </pc:sldMkLst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2" creationId="{CA3EF053-F3AF-B861-CA56-9A52EBD8B904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3" creationId="{6B6C57C8-6420-E96D-7341-99E335D1BB28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4" creationId="{559B48FE-47F4-3241-11CF-77BC04E21408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6" creationId="{136FF4C0-4C94-6E91-7580-2A912DDD5421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7" creationId="{30FE4F30-1001-DE38-3D52-FD86A59720E2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8" creationId="{D6623F10-6909-2E0C-9498-3A5B118AD35C}"/>
          </ac:spMkLst>
        </pc:spChg>
        <pc:spChg chg="add mod ord">
          <ac:chgData name="Nigar Haliloğlu Aksoy" userId="f45b9582c771559e" providerId="LiveId" clId="{44FCF920-0016-4CE8-B9E1-A81C4CC40A23}" dt="2022-05-19T16:43:32.661" v="868" actId="20577"/>
          <ac:spMkLst>
            <pc:docMk/>
            <pc:sldMk cId="3119235409" sldId="276"/>
            <ac:spMk id="9" creationId="{D6733152-1A7D-435B-17BD-9741DC54DF18}"/>
          </ac:spMkLst>
        </pc:spChg>
        <pc:spChg chg="add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10" creationId="{D18F5BFC-54FA-1EE5-43F6-A5D883560E6F}"/>
          </ac:spMkLst>
        </pc:spChg>
        <pc:picChg chg="add mod ord">
          <ac:chgData name="Nigar Haliloğlu Aksoy" userId="f45b9582c771559e" providerId="LiveId" clId="{44FCF920-0016-4CE8-B9E1-A81C4CC40A23}" dt="2022-05-19T16:43:59.329" v="873" actId="1076"/>
          <ac:picMkLst>
            <pc:docMk/>
            <pc:sldMk cId="3119235409" sldId="276"/>
            <ac:picMk id="5" creationId="{E1D9C1FC-1151-388D-0A6E-DFBA50574B94}"/>
          </ac:picMkLst>
        </pc:picChg>
        <pc:picChg chg="add mod">
          <ac:chgData name="Nigar Haliloğlu Aksoy" userId="f45b9582c771559e" providerId="LiveId" clId="{44FCF920-0016-4CE8-B9E1-A81C4CC40A23}" dt="2022-05-19T16:44:07.595" v="877" actId="1076"/>
          <ac:picMkLst>
            <pc:docMk/>
            <pc:sldMk cId="3119235409" sldId="276"/>
            <ac:picMk id="11" creationId="{523F857A-0F6B-F6FD-DC03-49097EC0F781}"/>
          </ac:picMkLst>
        </pc:picChg>
      </pc:sldChg>
      <pc:sldChg chg="addSp modSp new mod">
        <pc:chgData name="Nigar Haliloğlu Aksoy" userId="f45b9582c771559e" providerId="LiveId" clId="{44FCF920-0016-4CE8-B9E1-A81C4CC40A23}" dt="2022-05-19T16:48:27.459" v="1019" actId="20577"/>
        <pc:sldMkLst>
          <pc:docMk/>
          <pc:sldMk cId="3170712274" sldId="277"/>
        </pc:sldMkLst>
        <pc:spChg chg="mod">
          <ac:chgData name="Nigar Haliloğlu Aksoy" userId="f45b9582c771559e" providerId="LiveId" clId="{44FCF920-0016-4CE8-B9E1-A81C4CC40A23}" dt="2022-05-19T16:48:27.459" v="1019" actId="20577"/>
          <ac:spMkLst>
            <pc:docMk/>
            <pc:sldMk cId="3170712274" sldId="277"/>
            <ac:spMk id="3" creationId="{BB875F82-D6CC-B984-F999-7B1046F0E6D5}"/>
          </ac:spMkLst>
        </pc:spChg>
        <pc:picChg chg="add mod ord">
          <ac:chgData name="Nigar Haliloğlu Aksoy" userId="f45b9582c771559e" providerId="LiveId" clId="{44FCF920-0016-4CE8-B9E1-A81C4CC40A23}" dt="2022-05-19T16:47:41.919" v="982" actId="167"/>
          <ac:picMkLst>
            <pc:docMk/>
            <pc:sldMk cId="3170712274" sldId="277"/>
            <ac:picMk id="5" creationId="{686D8D69-ED41-DD35-348D-685B65408279}"/>
          </ac:picMkLst>
        </pc:picChg>
      </pc:sldChg>
      <pc:sldChg chg="addSp delSp modSp new mod">
        <pc:chgData name="Nigar Haliloğlu Aksoy" userId="f45b9582c771559e" providerId="LiveId" clId="{44FCF920-0016-4CE8-B9E1-A81C4CC40A23}" dt="2022-05-19T16:51:06.608" v="1037" actId="1076"/>
        <pc:sldMkLst>
          <pc:docMk/>
          <pc:sldMk cId="1798450791" sldId="278"/>
        </pc:sldMkLst>
        <pc:spChg chg="del">
          <ac:chgData name="Nigar Haliloğlu Aksoy" userId="f45b9582c771559e" providerId="LiveId" clId="{44FCF920-0016-4CE8-B9E1-A81C4CC40A23}" dt="2022-05-19T16:50:34.758" v="1029" actId="21"/>
          <ac:spMkLst>
            <pc:docMk/>
            <pc:sldMk cId="1798450791" sldId="278"/>
            <ac:spMk id="2" creationId="{91883ABE-85B6-B178-667F-CEF143ED3D14}"/>
          </ac:spMkLst>
        </pc:spChg>
        <pc:spChg chg="mod">
          <ac:chgData name="Nigar Haliloğlu Aksoy" userId="f45b9582c771559e" providerId="LiveId" clId="{44FCF920-0016-4CE8-B9E1-A81C4CC40A23}" dt="2022-05-19T16:49:19.655" v="1026" actId="12"/>
          <ac:spMkLst>
            <pc:docMk/>
            <pc:sldMk cId="1798450791" sldId="278"/>
            <ac:spMk id="3" creationId="{30129C29-4775-CB21-6AE4-37A67868FA96}"/>
          </ac:spMkLst>
        </pc:spChg>
        <pc:picChg chg="add">
          <ac:chgData name="Nigar Haliloğlu Aksoy" userId="f45b9582c771559e" providerId="LiveId" clId="{44FCF920-0016-4CE8-B9E1-A81C4CC40A23}" dt="2022-05-19T16:48:45.152" v="1021"/>
          <ac:picMkLst>
            <pc:docMk/>
            <pc:sldMk cId="1798450791" sldId="278"/>
            <ac:picMk id="5" creationId="{03C6D5D9-3DB2-1D3C-A367-285B6478120A}"/>
          </ac:picMkLst>
        </pc:picChg>
        <pc:picChg chg="add mod">
          <ac:chgData name="Nigar Haliloğlu Aksoy" userId="f45b9582c771559e" providerId="LiveId" clId="{44FCF920-0016-4CE8-B9E1-A81C4CC40A23}" dt="2022-05-19T16:50:41.021" v="1032" actId="1076"/>
          <ac:picMkLst>
            <pc:docMk/>
            <pc:sldMk cId="1798450791" sldId="278"/>
            <ac:picMk id="6" creationId="{668367F1-8628-70AE-0C75-F67FB5F7CC71}"/>
          </ac:picMkLst>
        </pc:picChg>
        <pc:picChg chg="add mod">
          <ac:chgData name="Nigar Haliloğlu Aksoy" userId="f45b9582c771559e" providerId="LiveId" clId="{44FCF920-0016-4CE8-B9E1-A81C4CC40A23}" dt="2022-05-19T16:51:06.608" v="1037" actId="1076"/>
          <ac:picMkLst>
            <pc:docMk/>
            <pc:sldMk cId="1798450791" sldId="278"/>
            <ac:picMk id="7" creationId="{33F7C379-91BD-4269-DE44-30F38E3A71DB}"/>
          </ac:picMkLst>
        </pc:picChg>
      </pc:sldChg>
      <pc:sldChg chg="add del">
        <pc:chgData name="Nigar Haliloğlu Aksoy" userId="f45b9582c771559e" providerId="LiveId" clId="{44FCF920-0016-4CE8-B9E1-A81C4CC40A23}" dt="2022-05-19T16:54:56.375" v="1062"/>
        <pc:sldMkLst>
          <pc:docMk/>
          <pc:sldMk cId="1236091671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5F60-4E0A-42CC-9994-56B73B6BEBBE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5AC0A-AC64-442B-8C6D-F45673241F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61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5AC0A-AC64-442B-8C6D-F45673241F0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18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E67C86-ACCB-B1B6-CF50-D529BC37F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E6889E9-AEDA-2193-B2A7-D5F42B488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5F322B-43EB-8E34-DBAE-5A15B948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DE1888-CC8F-4CEC-8F97-99F0B7B1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ABABB3-C0EF-7F12-FAD8-3F942A04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66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354E25-88B2-4883-A5DA-AB58F93B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1DC9B5-1F8D-E69D-FF8C-C7F6F223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4FDD6D-7FBB-0D4C-32EA-26CCFDDB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4EADD7-3069-0F52-0383-A7AF193D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883F80-967B-E513-2AAF-16F6172F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62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6A69A16-A97A-AE47-E819-01FD42848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DF183D-66A3-D543-9FEC-C163BED9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159749-3055-A1C7-C365-99DA9DA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EBDF97-40E4-6052-77BE-3231C3EE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3F8333-B685-A310-A4C2-BEE7267D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7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90ECA5-5209-F874-C030-170689C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0C849-D663-589C-B44F-DC53E08B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71F457-629A-D38B-107B-82C14837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BA65F2-81F4-8F79-3C92-CC4A9FAD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FDE1F4-4045-8B4D-EA52-CC5B67AC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71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EB7B1F-8A1E-0DA5-69CD-E98EE2B6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F12854-E8D6-7440-BB6E-B590D2C1D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DC5730-A69E-B490-F24D-1266E67D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FA8AE8-95A2-35BD-A2E0-CFAABBE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1B5462-33C8-7500-4D6F-A016F8D5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7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D6DB0-2E5E-EFB5-326A-701B21F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CFEB-01AE-0D06-7A13-29E53296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47B23A-E872-D5C7-200C-00A4168EE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D64AF8-97B1-82F6-11EA-AE0A46B2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440756-CCB1-7DEA-C062-E95A2CC4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C3C0F-91F2-1708-3E73-2707DF79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9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1BB4F9-0B20-EABB-6EDE-5B587456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6E3F7F-EC89-034C-A2B4-CC6FDFC4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B0EE03-0583-6ECA-03ED-36AC925B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C7ADC5B-B1A0-DDEB-4E1A-652216E68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6C0CCE-302D-4AEA-819A-B22AD425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83A0A80-DE30-36AE-3883-368F41DF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D337C23-8CD3-4D32-FC4F-8B893A3E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E1E70FA-2701-F1C4-077E-495D6D3D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5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6550D-99DE-071D-2CCF-823CE381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C679F7-6499-56D4-72A6-0AB0149A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22FA23-8731-65EA-D0F2-2D78DFBA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0CAF48-7687-1259-668D-90E2550E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2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1E929F4-3741-BBDF-53F6-411A0761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01923A1-F9E4-2C39-0655-ACC4BEF2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A8523D-DF11-9A54-A320-E20A6EE4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4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A5AAA-0879-4213-542C-F92AECC8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A80846-656B-750B-A7DC-930CAA60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FB2C42-2C33-F9C1-6304-71092C8D2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6704E-20B4-C1C9-BF8F-4A0A7B6C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A72DD4-577A-7EAE-7B42-712BAA5B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1D90E5-4A2E-128E-D18D-C1CAF1D7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5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2BD52B-684F-C38C-7C57-E677997A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70C0EB-F88A-1FFA-7193-9E32099EA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FC503D-C2F1-A3F3-1A2B-057D0D566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D2879E-9FF6-C131-A5C3-357E679B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9FCE24-B35E-D0B1-352D-0FF0ED1C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1DB9F0-967E-C837-B36F-F9C10577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0BD23C-FF4D-475F-B223-805445D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EE829C-D727-DEC4-4E39-FA7693C8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2D554-ABD7-3542-C230-66C3C8378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6C20-1943-4344-A7F7-FFE0532D1A32}" type="datetimeFigureOut">
              <a:rPr lang="tr-TR" smtClean="0"/>
              <a:t>8.01.2023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D306B-1F9A-9C91-54BD-4434A524E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5C4326-1407-7CC7-3DA2-57631E554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7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2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32119-B5DE-541A-8AC0-2123036C7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4BB0A0-D814-01AC-2C0B-47D070986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0ED88EA-0C0A-7453-1002-6771B69A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11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8" y="2614951"/>
            <a:ext cx="4064541" cy="94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4400" b="1" kern="0" noProof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إدمان التكنولوجيا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9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up 4">
            <a:extLst>
              <a:ext uri="{FF2B5EF4-FFF2-40B4-BE49-F238E27FC236}">
                <a16:creationId xmlns:a16="http://schemas.microsoft.com/office/drawing/2014/main" id="{D41CBB06-B758-4F1C-B23F-6131E08D5C37}"/>
              </a:ext>
            </a:extLst>
          </p:cNvPr>
          <p:cNvGrpSpPr/>
          <p:nvPr/>
        </p:nvGrpSpPr>
        <p:grpSpPr>
          <a:xfrm>
            <a:off x="4358730" y="3035074"/>
            <a:ext cx="3056707" cy="2229356"/>
            <a:chOff x="9417583" y="2202926"/>
            <a:chExt cx="2452148" cy="245214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3C4DB1-EBFC-4744-8ABC-DF455634AAF9}"/>
                </a:ext>
              </a:extLst>
            </p:cNvPr>
            <p:cNvSpPr/>
            <p:nvPr/>
          </p:nvSpPr>
          <p:spPr>
            <a:xfrm>
              <a:off x="9417583" y="2202926"/>
              <a:ext cx="2452148" cy="2452148"/>
            </a:xfrm>
            <a:prstGeom prst="ellipse">
              <a:avLst/>
            </a:prstGeom>
            <a:solidFill>
              <a:srgbClr val="EE7430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Dikdörtgen 6">
              <a:extLst>
                <a:ext uri="{FF2B5EF4-FFF2-40B4-BE49-F238E27FC236}">
                  <a16:creationId xmlns:a16="http://schemas.microsoft.com/office/drawing/2014/main" id="{D1422135-F8D8-44CE-B918-2858652E6BD7}"/>
                </a:ext>
              </a:extLst>
            </p:cNvPr>
            <p:cNvSpPr/>
            <p:nvPr/>
          </p:nvSpPr>
          <p:spPr>
            <a:xfrm>
              <a:off x="9568967" y="2359064"/>
              <a:ext cx="2149380" cy="21412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من أنا؟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i="1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المعرفة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التقبل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i="1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التأقلم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i="1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إيجابياتي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سلبياتي</a:t>
              </a:r>
              <a:endParaRPr kumimoji="0" lang="tr-TR" sz="180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Resim 7">
            <a:extLst>
              <a:ext uri="{FF2B5EF4-FFF2-40B4-BE49-F238E27FC236}">
                <a16:creationId xmlns:a16="http://schemas.microsoft.com/office/drawing/2014/main" id="{AA3D2002-B4C0-40F9-90AB-281A87666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56" y="1446129"/>
            <a:ext cx="1737767" cy="1737767"/>
          </a:xfrm>
          <a:prstGeom prst="rect">
            <a:avLst/>
          </a:prstGeom>
        </p:spPr>
      </p:pic>
      <p:sp>
        <p:nvSpPr>
          <p:cNvPr id="14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6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التطور النفسي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5875030" y="2179490"/>
            <a:ext cx="5643671" cy="361701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هناك 5 احتياجات مهمة في التطور النفسي. يتضرر التطور النفسي عند حد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ث إدمان التكنولوجيا ولا ي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تم الت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مكن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من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تلبية هذه الاحتياجات الخمسة بطريقة صحية:</a:t>
            </a:r>
          </a:p>
          <a:p>
            <a:pPr marR="5080" algn="just" rtl="1">
              <a:spcBef>
                <a:spcPts val="1200"/>
              </a:spcBef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إرادة:</a:t>
            </a:r>
          </a:p>
          <a:p>
            <a:pPr marR="5080" algn="just" rtl="1">
              <a:spcBef>
                <a:spcPts val="1200"/>
              </a:spcBef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بطل:</a:t>
            </a:r>
          </a:p>
          <a:p>
            <a:pPr marR="5080" algn="just" rtl="1">
              <a:spcBef>
                <a:spcPts val="1200"/>
              </a:spcBef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مرشد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:</a:t>
            </a:r>
          </a:p>
          <a:p>
            <a:pPr marR="5080" algn="just" rtl="1">
              <a:spcBef>
                <a:spcPts val="1200"/>
              </a:spcBef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رفيق (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الصديق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):</a:t>
            </a:r>
          </a:p>
          <a:p>
            <a:pPr marR="5080" algn="just" rtl="1">
              <a:spcBef>
                <a:spcPts val="1200"/>
              </a:spcBef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هدف: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E4D9854-73FE-A715-32B5-C52E39AED8F2}"/>
              </a:ext>
            </a:extLst>
          </p:cNvPr>
          <p:cNvSpPr txBox="1"/>
          <p:nvPr/>
        </p:nvSpPr>
        <p:spPr>
          <a:xfrm>
            <a:off x="6997053" y="167810"/>
            <a:ext cx="4531808" cy="124713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85750" marR="5080" indent="-285750" algn="just" rtl="1">
              <a:spcBef>
                <a:spcPts val="12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</a:pPr>
            <a:r>
              <a:rPr lang="ar-SA" dirty="0">
                <a:solidFill>
                  <a:srgbClr val="203864"/>
                </a:solidFill>
                <a:cs typeface="Calibri"/>
              </a:rPr>
              <a:t>من المنتظر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في التطور النفسي، أن يدرك الفرد اهتماماته ومواهبه وقدراته وأن يكون على دراية ب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إيجابياته وسلبياته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وأن يطور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جوانب النقص لديه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وأن يكون في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حالة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سلام مع نفسه.</a:t>
            </a:r>
          </a:p>
        </p:txBody>
      </p:sp>
    </p:spTree>
    <p:extLst>
      <p:ext uri="{BB962C8B-B14F-4D97-AF65-F5344CB8AC3E}">
        <p14:creationId xmlns:p14="http://schemas.microsoft.com/office/powerpoint/2010/main" val="142496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التطور الاجتماعي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143180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يجب على الشخص الذي ي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ود امتلاك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مهارات اجتماعية صحية أن يشارك في المجتمع وي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بني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علاقاته من خلال معرفة ثقافة المجتمع وعاداته وتقاليده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وما يقبله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المجتمع و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فضه.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0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التطور الذهني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27846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هناك حاجة إلى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المواقف والسلوكيات التالية من أجل أن يكون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التطور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ذهني صحياً: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حب المعرفة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لتوجه إلى مصادر المعلومات الدقيقة والمفيدة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القراءة، المشاهدة، التفكير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استخدام قنوات المعلومات بالشكل الصحيح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حف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ظ على صفاء الذهن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50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التطور الذهني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40157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كان استخدام التكنولوجيا؛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تسبب في ملء الشخص لقدر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ذهنية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بمعلومات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غير مفيدة لا جدوى منها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،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كانت المعلومات الخاطئة والضارة تؤثر سلبا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على نوعية حياة الشخص،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تسبب في إفقار العالم الداخلي للأطفال 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قدرتهم التخيلية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،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وكان العقل قد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امتلأ بصور الترفيه التي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تم مشاهدتها ونسيانها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وتم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وفقد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حب المعرفة، ف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هناك </a:t>
            </a:r>
            <a:r>
              <a:rPr lang="ar-SY" sz="2400" dirty="0">
                <a:solidFill>
                  <a:srgbClr val="FF0000"/>
                </a:solidFill>
                <a:cs typeface="Calibri"/>
              </a:rPr>
              <a:t>إساءة استخدام للتكنولوجيا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16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التطور 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الروحي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49390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يمكن أن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يلحق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إدمان التكنولوجيا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ضرراً ب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التطور الروحي للفرد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أيضاً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. يمكن أن يؤدي الابتعاد عن الحياة الواقعية ووضع الحياة الافتراضية في قلب الحياة إلى الأضرار التالية وما شابهها.</a:t>
            </a:r>
          </a:p>
          <a:p>
            <a:pPr marR="5080" algn="just" rtl="1">
              <a:spcBef>
                <a:spcPts val="1200"/>
              </a:spcBef>
            </a:pPr>
            <a:r>
              <a:rPr lang="ar-SY" sz="2200" b="1" dirty="0">
                <a:solidFill>
                  <a:srgbClr val="203864"/>
                </a:solidFill>
                <a:cs typeface="Calibri"/>
              </a:rPr>
              <a:t>خاصة </a:t>
            </a:r>
            <a:r>
              <a:rPr lang="ar-SA" sz="2200" b="1" dirty="0">
                <a:solidFill>
                  <a:srgbClr val="203864"/>
                </a:solidFill>
                <a:cs typeface="Calibri"/>
              </a:rPr>
              <a:t>لدى</a:t>
            </a:r>
            <a:r>
              <a:rPr lang="ar-SY" sz="2200" b="1" dirty="0">
                <a:solidFill>
                  <a:srgbClr val="203864"/>
                </a:solidFill>
                <a:cs typeface="Calibri"/>
              </a:rPr>
              <a:t> الأطفال:</a:t>
            </a:r>
          </a:p>
          <a:p>
            <a:pPr marR="5080" algn="just" rtl="1">
              <a:spcBef>
                <a:spcPts val="1200"/>
              </a:spcBef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عندما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تم تغذية شهية الأطفال الذين لا يعرفون بالضبط ما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الذي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ودونه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ولكن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هم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"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يطلبون شئياً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ما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باستمرار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" بشكل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غير مضبوط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، فإنهم يتحولون في السنوات 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لاحقة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من حياتهم إلى بالغين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عديمي الرضا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لا يعرفون ما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الذي يودونه،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ويواصل هؤلاء الكبار حياتهم مع الشعور بفراغ لا يمكن إشباعه مهما كان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الذي يقومون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بشرائه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، أي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الشعور ب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الجوع الروحي.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92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التطور المعنوي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297068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400" b="1" dirty="0">
                <a:solidFill>
                  <a:srgbClr val="203864"/>
                </a:solidFill>
                <a:cs typeface="Calibri"/>
              </a:rPr>
              <a:t>بالإضافة إلى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ذلك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، في حال ظهور أضرار مثل؛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الإضرار بالقيم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الإضرار بالعلاقات الأسرية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زيادة الشعور بالوحدة وعدم الحاجة لعلاقات حقيقية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ف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هذا يعني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أن التطور الروحي قد تضرر 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يمكن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في هذه الحالة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الحديث عن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إساءة استخدام التكنولوجيا.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52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858" y="0"/>
            <a:ext cx="12640091" cy="6858000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8600" y="1744584"/>
            <a:ext cx="1686905" cy="16844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969" y="1756164"/>
            <a:ext cx="1628901" cy="162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714" y="1756164"/>
            <a:ext cx="1628901" cy="1620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920" y="1668297"/>
            <a:ext cx="1628901" cy="16200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10578" y="3643091"/>
            <a:ext cx="1897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b="1" dirty="0">
                <a:solidFill>
                  <a:srgbClr val="E61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الإنترنت ووسائل التواصل الاجتماعي</a:t>
            </a:r>
            <a:endParaRPr lang="tr-TR" b="1" dirty="0">
              <a:solidFill>
                <a:srgbClr val="E61F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057345" y="3766186"/>
            <a:ext cx="232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الهاتف والجهاز اللوحي</a:t>
            </a:r>
            <a:endParaRPr lang="tr-TR" b="1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 flipH="1">
            <a:off x="9094786" y="3766185"/>
            <a:ext cx="2127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b="1" dirty="0">
                <a:solidFill>
                  <a:srgbClr val="FAB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وحدات تحكم الألعاب</a:t>
            </a:r>
            <a:endParaRPr lang="tr-TR" b="1" dirty="0">
              <a:solidFill>
                <a:srgbClr val="FAB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317738" y="3771820"/>
            <a:ext cx="2069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b="1" dirty="0">
                <a:solidFill>
                  <a:srgbClr val="11A7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الحاسوب والتلفاز</a:t>
            </a:r>
            <a:endParaRPr lang="tr-TR" b="1" dirty="0">
              <a:solidFill>
                <a:srgbClr val="11A7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494446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856" y="5807874"/>
            <a:ext cx="1188230" cy="201892"/>
          </a:xfrm>
          <a:prstGeom prst="rect">
            <a:avLst/>
          </a:prstGeom>
        </p:spPr>
      </p:pic>
      <p:sp>
        <p:nvSpPr>
          <p:cNvPr id="1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740006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322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هل أنت مدمن على وسائل التواصل الاجتماعي؟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30923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كان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 هي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الخيار الأول الذي يتبادر إلى ذهنك عند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شعورك بالملل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،</a:t>
            </a:r>
          </a:p>
          <a:p>
            <a:pPr marL="457200" marR="5080" indent="-457200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كان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عيق حياتك الحقيقية،</a:t>
            </a:r>
          </a:p>
          <a:p>
            <a:pPr marL="457200" marR="5080" indent="-457200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ن كانت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سبب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تعطيل حياتك اليومية ومسؤولياتك،</a:t>
            </a:r>
          </a:p>
          <a:p>
            <a:pPr marL="457200" marR="5080" indent="-457200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كان ي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تم استبدال الصداقات الحقيقية بصداقات ومتابعين افتراضيين،</a:t>
            </a:r>
          </a:p>
          <a:p>
            <a:pPr marL="457200" marR="5080" indent="-457200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ن كانت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ستغرق وقتا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طويل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اً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تتسبب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بالقلق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عند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عدم التمكن من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الوصول إليه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،</a:t>
            </a:r>
          </a:p>
          <a:p>
            <a:pPr marL="457200" marR="5080" indent="-457200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كنت تشعر بالحاجة إلى مشاركة شيء ما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على الدوام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،</a:t>
            </a:r>
          </a:p>
          <a:p>
            <a:pPr marL="457200" marR="5080" indent="-457200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يمكن 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لقول بأنك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مدمن على وسائل التواصل الاجتماعي.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864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639C0B9-1A44-46FD-A7DF-ACA5604D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189" y="2315014"/>
            <a:ext cx="2525381" cy="3072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توصيات من أجل التخلص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6858000" y="2179490"/>
            <a:ext cx="4660701" cy="297068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قلل منها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ببطء ولكن بث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بات.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املأ مكان اللعبة (رياضة، هواية، إلخ.)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فك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ّر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! هل النجاح والمكانة في 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لبيئة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الافتراضية أكثر قيمة أم في الحياة الواقعية؟</a:t>
            </a:r>
          </a:p>
          <a:p>
            <a:pPr marL="457200" marR="5080" indent="-457200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قي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ّ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أضرارها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وما سلبتك إياه.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احصل على مساعدة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أخصائي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عند اللزوم.</a:t>
            </a:r>
          </a:p>
        </p:txBody>
      </p:sp>
    </p:spTree>
    <p:extLst>
      <p:ext uri="{BB962C8B-B14F-4D97-AF65-F5344CB8AC3E}">
        <p14:creationId xmlns:p14="http://schemas.microsoft.com/office/powerpoint/2010/main" val="2859133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1">
            <a:extLst>
              <a:ext uri="{FF2B5EF4-FFF2-40B4-BE49-F238E27FC236}">
                <a16:creationId xmlns:a16="http://schemas.microsoft.com/office/drawing/2014/main" id="{8E4A5EC0-5DC0-4BD6-A58E-D5FEB396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65" y="3638452"/>
            <a:ext cx="1223928" cy="1223928"/>
          </a:xfrm>
          <a:prstGeom prst="rect">
            <a:avLst/>
          </a:prstGeom>
        </p:spPr>
      </p:pic>
      <p:pic>
        <p:nvPicPr>
          <p:cNvPr id="8" name="Resim 4">
            <a:extLst>
              <a:ext uri="{FF2B5EF4-FFF2-40B4-BE49-F238E27FC236}">
                <a16:creationId xmlns:a16="http://schemas.microsoft.com/office/drawing/2014/main" id="{70186366-1CDD-4D0D-8034-EF716E334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30" y="3869359"/>
            <a:ext cx="1628413" cy="1628413"/>
          </a:xfrm>
          <a:prstGeom prst="rect">
            <a:avLst/>
          </a:prstGeom>
        </p:spPr>
      </p:pic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إدمان الألعاب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21690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كنت تقضي المزي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د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من الوقت في اللعبة،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كنت تفضل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اللعب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بدلا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من قضاء الوقت مع العائلة أو الأصدقاء،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بدأت في الاهتمام بإنجازاتك وتقدمك في الألعاب أكثر من اهتمامك بإنجازاتك في الحياة الواقعية،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كنت تبتعد عن العائلة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وكان هناك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جدال حول الوقت الذي تقضيه في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اللعب،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كانت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درجاتك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قد تدهورت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نتيجة الوقت الطويل الذي أمضيته في اللعب 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بدأت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مشاكل التغيب وتدهور علاقات الصداقة ومشاكل الأرق بالظهور، ف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إنه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يمكن القول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أنك مدمن على 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ألعاب.</a:t>
            </a:r>
          </a:p>
        </p:txBody>
      </p:sp>
    </p:spTree>
    <p:extLst>
      <p:ext uri="{BB962C8B-B14F-4D97-AF65-F5344CB8AC3E}">
        <p14:creationId xmlns:p14="http://schemas.microsoft.com/office/powerpoint/2010/main" val="145432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 4">
            <a:extLst>
              <a:ext uri="{FF2B5EF4-FFF2-40B4-BE49-F238E27FC236}">
                <a16:creationId xmlns:a16="http://schemas.microsoft.com/office/drawing/2014/main" id="{949B526E-A6B9-4D33-ABFD-9A05C57DF61E}"/>
              </a:ext>
            </a:extLst>
          </p:cNvPr>
          <p:cNvGrpSpPr/>
          <p:nvPr/>
        </p:nvGrpSpPr>
        <p:grpSpPr>
          <a:xfrm>
            <a:off x="5661491" y="4213986"/>
            <a:ext cx="942795" cy="950137"/>
            <a:chOff x="474663" y="3333750"/>
            <a:chExt cx="1019175" cy="102711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214C242-4F1E-4F67-BAE4-42655FF6B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63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F86EC7-67A2-4488-AD7F-C11615A1B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88" y="3398735"/>
              <a:ext cx="898525" cy="906462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76B3A15-6A1C-4CFE-A5F8-0FCCB96E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8" y="3697288"/>
              <a:ext cx="96838" cy="209550"/>
            </a:xfrm>
            <a:custGeom>
              <a:avLst/>
              <a:gdLst>
                <a:gd name="T0" fmla="*/ 26 w 26"/>
                <a:gd name="T1" fmla="*/ 18 h 55"/>
                <a:gd name="T2" fmla="*/ 17 w 26"/>
                <a:gd name="T3" fmla="*/ 18 h 55"/>
                <a:gd name="T4" fmla="*/ 17 w 26"/>
                <a:gd name="T5" fmla="*/ 12 h 55"/>
                <a:gd name="T6" fmla="*/ 19 w 26"/>
                <a:gd name="T7" fmla="*/ 10 h 55"/>
                <a:gd name="T8" fmla="*/ 25 w 26"/>
                <a:gd name="T9" fmla="*/ 10 h 55"/>
                <a:gd name="T10" fmla="*/ 25 w 26"/>
                <a:gd name="T11" fmla="*/ 0 h 55"/>
                <a:gd name="T12" fmla="*/ 17 w 26"/>
                <a:gd name="T13" fmla="*/ 0 h 55"/>
                <a:gd name="T14" fmla="*/ 5 w 26"/>
                <a:gd name="T15" fmla="*/ 12 h 55"/>
                <a:gd name="T16" fmla="*/ 5 w 26"/>
                <a:gd name="T17" fmla="*/ 18 h 55"/>
                <a:gd name="T18" fmla="*/ 0 w 26"/>
                <a:gd name="T19" fmla="*/ 18 h 55"/>
                <a:gd name="T20" fmla="*/ 0 w 26"/>
                <a:gd name="T21" fmla="*/ 28 h 55"/>
                <a:gd name="T22" fmla="*/ 5 w 26"/>
                <a:gd name="T23" fmla="*/ 28 h 55"/>
                <a:gd name="T24" fmla="*/ 5 w 26"/>
                <a:gd name="T25" fmla="*/ 55 h 55"/>
                <a:gd name="T26" fmla="*/ 17 w 26"/>
                <a:gd name="T27" fmla="*/ 55 h 55"/>
                <a:gd name="T28" fmla="*/ 17 w 26"/>
                <a:gd name="T29" fmla="*/ 28 h 55"/>
                <a:gd name="T30" fmla="*/ 25 w 26"/>
                <a:gd name="T31" fmla="*/ 28 h 55"/>
                <a:gd name="T32" fmla="*/ 26 w 26"/>
                <a:gd name="T33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5">
                  <a:moveTo>
                    <a:pt x="26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20" y="10"/>
                    <a:pt x="25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5" y="7"/>
                    <a:pt x="5" y="1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40"/>
                    <a:pt x="5" y="55"/>
                    <a:pt x="5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40"/>
                    <a:pt x="17" y="28"/>
                  </a:cubicBezTo>
                  <a:cubicBezTo>
                    <a:pt x="25" y="28"/>
                    <a:pt x="25" y="28"/>
                    <a:pt x="25" y="28"/>
                  </a:cubicBezTo>
                  <a:lnTo>
                    <a:pt x="2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F9F8294-6527-4A99-AE73-860BAA189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3906838"/>
              <a:ext cx="198438" cy="161925"/>
            </a:xfrm>
            <a:custGeom>
              <a:avLst/>
              <a:gdLst>
                <a:gd name="T0" fmla="*/ 53 w 53"/>
                <a:gd name="T1" fmla="*/ 6 h 43"/>
                <a:gd name="T2" fmla="*/ 47 w 53"/>
                <a:gd name="T3" fmla="*/ 7 h 43"/>
                <a:gd name="T4" fmla="*/ 51 w 53"/>
                <a:gd name="T5" fmla="*/ 1 h 43"/>
                <a:gd name="T6" fmla="*/ 44 w 53"/>
                <a:gd name="T7" fmla="*/ 4 h 43"/>
                <a:gd name="T8" fmla="*/ 37 w 53"/>
                <a:gd name="T9" fmla="*/ 0 h 43"/>
                <a:gd name="T10" fmla="*/ 26 w 53"/>
                <a:gd name="T11" fmla="*/ 11 h 43"/>
                <a:gd name="T12" fmla="*/ 26 w 53"/>
                <a:gd name="T13" fmla="*/ 14 h 43"/>
                <a:gd name="T14" fmla="*/ 4 w 53"/>
                <a:gd name="T15" fmla="*/ 2 h 43"/>
                <a:gd name="T16" fmla="*/ 2 w 53"/>
                <a:gd name="T17" fmla="*/ 8 h 43"/>
                <a:gd name="T18" fmla="*/ 7 w 53"/>
                <a:gd name="T19" fmla="*/ 17 h 43"/>
                <a:gd name="T20" fmla="*/ 2 w 53"/>
                <a:gd name="T21" fmla="*/ 16 h 43"/>
                <a:gd name="T22" fmla="*/ 2 w 53"/>
                <a:gd name="T23" fmla="*/ 16 h 43"/>
                <a:gd name="T24" fmla="*/ 11 w 53"/>
                <a:gd name="T25" fmla="*/ 26 h 43"/>
                <a:gd name="T26" fmla="*/ 8 w 53"/>
                <a:gd name="T27" fmla="*/ 27 h 43"/>
                <a:gd name="T28" fmla="*/ 6 w 53"/>
                <a:gd name="T29" fmla="*/ 27 h 43"/>
                <a:gd name="T30" fmla="*/ 16 w 53"/>
                <a:gd name="T31" fmla="*/ 34 h 43"/>
                <a:gd name="T32" fmla="*/ 3 w 53"/>
                <a:gd name="T33" fmla="*/ 39 h 43"/>
                <a:gd name="T34" fmla="*/ 0 w 53"/>
                <a:gd name="T35" fmla="*/ 39 h 43"/>
                <a:gd name="T36" fmla="*/ 17 w 53"/>
                <a:gd name="T37" fmla="*/ 43 h 43"/>
                <a:gd name="T38" fmla="*/ 47 w 53"/>
                <a:gd name="T39" fmla="*/ 13 h 43"/>
                <a:gd name="T40" fmla="*/ 47 w 53"/>
                <a:gd name="T41" fmla="*/ 11 h 43"/>
                <a:gd name="T42" fmla="*/ 53 w 53"/>
                <a:gd name="T4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3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4" y="4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3"/>
                    <a:pt x="17" y="43"/>
                  </a:cubicBezTo>
                  <a:cubicBezTo>
                    <a:pt x="37" y="43"/>
                    <a:pt x="47" y="27"/>
                    <a:pt x="47" y="13"/>
                  </a:cubicBezTo>
                  <a:cubicBezTo>
                    <a:pt x="47" y="12"/>
                    <a:pt x="47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EE2D6C5-5549-4616-BAED-4FDC47F8B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3667125"/>
              <a:ext cx="95250" cy="95250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13 h 25"/>
                <a:gd name="T4" fmla="*/ 13 w 25"/>
                <a:gd name="T5" fmla="*/ 25 h 25"/>
                <a:gd name="T6" fmla="*/ 25 w 25"/>
                <a:gd name="T7" fmla="*/ 13 h 25"/>
                <a:gd name="T8" fmla="*/ 13 w 25"/>
                <a:gd name="T9" fmla="*/ 0 h 25"/>
                <a:gd name="T10" fmla="*/ 13 w 25"/>
                <a:gd name="T11" fmla="*/ 21 h 25"/>
                <a:gd name="T12" fmla="*/ 5 w 25"/>
                <a:gd name="T13" fmla="*/ 13 h 25"/>
                <a:gd name="T14" fmla="*/ 13 w 25"/>
                <a:gd name="T15" fmla="*/ 5 h 25"/>
                <a:gd name="T16" fmla="*/ 21 w 25"/>
                <a:gd name="T17" fmla="*/ 13 h 25"/>
                <a:gd name="T18" fmla="*/ 13 w 25"/>
                <a:gd name="T1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20" y="25"/>
                    <a:pt x="25" y="19"/>
                    <a:pt x="25" y="13"/>
                  </a:cubicBezTo>
                  <a:cubicBezTo>
                    <a:pt x="25" y="6"/>
                    <a:pt x="19" y="0"/>
                    <a:pt x="13" y="0"/>
                  </a:cubicBezTo>
                  <a:close/>
                  <a:moveTo>
                    <a:pt x="13" y="21"/>
                  </a:moveTo>
                  <a:cubicBezTo>
                    <a:pt x="8" y="21"/>
                    <a:pt x="5" y="17"/>
                    <a:pt x="5" y="13"/>
                  </a:cubicBezTo>
                  <a:cubicBezTo>
                    <a:pt x="5" y="8"/>
                    <a:pt x="8" y="5"/>
                    <a:pt x="13" y="5"/>
                  </a:cubicBezTo>
                  <a:cubicBezTo>
                    <a:pt x="17" y="5"/>
                    <a:pt x="21" y="8"/>
                    <a:pt x="21" y="13"/>
                  </a:cubicBezTo>
                  <a:cubicBezTo>
                    <a:pt x="21" y="17"/>
                    <a:pt x="17" y="21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87C180-E707-493A-81BB-12D0DA46F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375" y="3656013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5B72591-0D12-49EB-8B6A-B18537C1F5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8" y="3625850"/>
              <a:ext cx="180975" cy="182562"/>
            </a:xfrm>
            <a:custGeom>
              <a:avLst/>
              <a:gdLst>
                <a:gd name="T0" fmla="*/ 44 w 48"/>
                <a:gd name="T1" fmla="*/ 4 h 48"/>
                <a:gd name="T2" fmla="*/ 34 w 48"/>
                <a:gd name="T3" fmla="*/ 0 h 48"/>
                <a:gd name="T4" fmla="*/ 14 w 48"/>
                <a:gd name="T5" fmla="*/ 0 h 48"/>
                <a:gd name="T6" fmla="*/ 0 w 48"/>
                <a:gd name="T7" fmla="*/ 14 h 48"/>
                <a:gd name="T8" fmla="*/ 0 w 48"/>
                <a:gd name="T9" fmla="*/ 34 h 48"/>
                <a:gd name="T10" fmla="*/ 4 w 48"/>
                <a:gd name="T11" fmla="*/ 44 h 48"/>
                <a:gd name="T12" fmla="*/ 14 w 48"/>
                <a:gd name="T13" fmla="*/ 48 h 48"/>
                <a:gd name="T14" fmla="*/ 33 w 48"/>
                <a:gd name="T15" fmla="*/ 48 h 48"/>
                <a:gd name="T16" fmla="*/ 44 w 48"/>
                <a:gd name="T17" fmla="*/ 44 h 48"/>
                <a:gd name="T18" fmla="*/ 48 w 48"/>
                <a:gd name="T19" fmla="*/ 34 h 48"/>
                <a:gd name="T20" fmla="*/ 48 w 48"/>
                <a:gd name="T21" fmla="*/ 14 h 48"/>
                <a:gd name="T22" fmla="*/ 44 w 48"/>
                <a:gd name="T23" fmla="*/ 4 h 48"/>
                <a:gd name="T24" fmla="*/ 43 w 48"/>
                <a:gd name="T25" fmla="*/ 34 h 48"/>
                <a:gd name="T26" fmla="*/ 41 w 48"/>
                <a:gd name="T27" fmla="*/ 41 h 48"/>
                <a:gd name="T28" fmla="*/ 33 w 48"/>
                <a:gd name="T29" fmla="*/ 43 h 48"/>
                <a:gd name="T30" fmla="*/ 14 w 48"/>
                <a:gd name="T31" fmla="*/ 43 h 48"/>
                <a:gd name="T32" fmla="*/ 7 w 48"/>
                <a:gd name="T33" fmla="*/ 41 h 48"/>
                <a:gd name="T34" fmla="*/ 4 w 48"/>
                <a:gd name="T35" fmla="*/ 34 h 48"/>
                <a:gd name="T36" fmla="*/ 4 w 48"/>
                <a:gd name="T37" fmla="*/ 14 h 48"/>
                <a:gd name="T38" fmla="*/ 7 w 48"/>
                <a:gd name="T39" fmla="*/ 7 h 48"/>
                <a:gd name="T40" fmla="*/ 14 w 48"/>
                <a:gd name="T41" fmla="*/ 4 h 48"/>
                <a:gd name="T42" fmla="*/ 34 w 48"/>
                <a:gd name="T43" fmla="*/ 4 h 48"/>
                <a:gd name="T44" fmla="*/ 41 w 48"/>
                <a:gd name="T45" fmla="*/ 7 h 48"/>
                <a:gd name="T46" fmla="*/ 43 w 48"/>
                <a:gd name="T47" fmla="*/ 14 h 48"/>
                <a:gd name="T48" fmla="*/ 43 w 48"/>
                <a:gd name="T49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8">
                  <a:moveTo>
                    <a:pt x="44" y="4"/>
                  </a:moveTo>
                  <a:cubicBezTo>
                    <a:pt x="41" y="1"/>
                    <a:pt x="38" y="0"/>
                    <a:pt x="3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0"/>
                    <a:pt x="0" y="5"/>
                    <a:pt x="0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1" y="41"/>
                    <a:pt x="4" y="44"/>
                  </a:cubicBezTo>
                  <a:cubicBezTo>
                    <a:pt x="6" y="46"/>
                    <a:pt x="10" y="48"/>
                    <a:pt x="14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48"/>
                    <a:pt x="41" y="46"/>
                    <a:pt x="44" y="44"/>
                  </a:cubicBezTo>
                  <a:cubicBezTo>
                    <a:pt x="46" y="41"/>
                    <a:pt x="48" y="38"/>
                    <a:pt x="48" y="3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6" y="6"/>
                    <a:pt x="44" y="4"/>
                  </a:cubicBezTo>
                  <a:close/>
                  <a:moveTo>
                    <a:pt x="43" y="34"/>
                  </a:moveTo>
                  <a:cubicBezTo>
                    <a:pt x="43" y="37"/>
                    <a:pt x="42" y="39"/>
                    <a:pt x="41" y="41"/>
                  </a:cubicBezTo>
                  <a:cubicBezTo>
                    <a:pt x="39" y="42"/>
                    <a:pt x="36" y="43"/>
                    <a:pt x="3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5" y="39"/>
                    <a:pt x="4" y="37"/>
                    <a:pt x="4" y="3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9" y="5"/>
                    <a:pt x="11" y="4"/>
                    <a:pt x="1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7" y="4"/>
                    <a:pt x="39" y="5"/>
                    <a:pt x="41" y="7"/>
                  </a:cubicBezTo>
                  <a:cubicBezTo>
                    <a:pt x="42" y="9"/>
                    <a:pt x="43" y="11"/>
                    <a:pt x="43" y="14"/>
                  </a:cubicBezTo>
                  <a:cubicBezTo>
                    <a:pt x="43" y="34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17" name="Grup 12">
            <a:extLst>
              <a:ext uri="{FF2B5EF4-FFF2-40B4-BE49-F238E27FC236}">
                <a16:creationId xmlns:a16="http://schemas.microsoft.com/office/drawing/2014/main" id="{027265CE-4EA1-4EBF-AED5-E1CC652D14B7}"/>
              </a:ext>
            </a:extLst>
          </p:cNvPr>
          <p:cNvGrpSpPr/>
          <p:nvPr/>
        </p:nvGrpSpPr>
        <p:grpSpPr>
          <a:xfrm>
            <a:off x="5667980" y="3158802"/>
            <a:ext cx="942795" cy="950137"/>
            <a:chOff x="1670050" y="3333750"/>
            <a:chExt cx="1019175" cy="10271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364079-065B-49E9-A7E2-0C6448794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50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3569E27-B3ED-4F06-93C9-5388D501F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035" y="3398735"/>
              <a:ext cx="895350" cy="90646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512B963-3CE1-4B99-8861-2607D8870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675" y="3576638"/>
              <a:ext cx="412750" cy="541337"/>
            </a:xfrm>
            <a:custGeom>
              <a:avLst/>
              <a:gdLst>
                <a:gd name="T0" fmla="*/ 61 w 110"/>
                <a:gd name="T1" fmla="*/ 132 h 143"/>
                <a:gd name="T2" fmla="*/ 105 w 110"/>
                <a:gd name="T3" fmla="*/ 37 h 143"/>
                <a:gd name="T4" fmla="*/ 100 w 110"/>
                <a:gd name="T5" fmla="*/ 22 h 143"/>
                <a:gd name="T6" fmla="*/ 65 w 110"/>
                <a:gd name="T7" fmla="*/ 5 h 143"/>
                <a:gd name="T8" fmla="*/ 49 w 110"/>
                <a:gd name="T9" fmla="*/ 11 h 143"/>
                <a:gd name="T10" fmla="*/ 5 w 110"/>
                <a:gd name="T11" fmla="*/ 106 h 143"/>
                <a:gd name="T12" fmla="*/ 11 w 110"/>
                <a:gd name="T13" fmla="*/ 122 h 143"/>
                <a:gd name="T14" fmla="*/ 45 w 110"/>
                <a:gd name="T15" fmla="*/ 138 h 143"/>
                <a:gd name="T16" fmla="*/ 61 w 110"/>
                <a:gd name="T17" fmla="*/ 132 h 143"/>
                <a:gd name="T18" fmla="*/ 68 w 110"/>
                <a:gd name="T19" fmla="*/ 17 h 143"/>
                <a:gd name="T20" fmla="*/ 67 w 110"/>
                <a:gd name="T21" fmla="*/ 15 h 143"/>
                <a:gd name="T22" fmla="*/ 68 w 110"/>
                <a:gd name="T23" fmla="*/ 14 h 143"/>
                <a:gd name="T24" fmla="*/ 70 w 110"/>
                <a:gd name="T25" fmla="*/ 13 h 143"/>
                <a:gd name="T26" fmla="*/ 91 w 110"/>
                <a:gd name="T27" fmla="*/ 23 h 143"/>
                <a:gd name="T28" fmla="*/ 91 w 110"/>
                <a:gd name="T29" fmla="*/ 25 h 143"/>
                <a:gd name="T30" fmla="*/ 91 w 110"/>
                <a:gd name="T31" fmla="*/ 26 h 143"/>
                <a:gd name="T32" fmla="*/ 89 w 110"/>
                <a:gd name="T33" fmla="*/ 27 h 143"/>
                <a:gd name="T34" fmla="*/ 68 w 110"/>
                <a:gd name="T35" fmla="*/ 17 h 143"/>
                <a:gd name="T36" fmla="*/ 15 w 110"/>
                <a:gd name="T37" fmla="*/ 100 h 143"/>
                <a:gd name="T38" fmla="*/ 54 w 110"/>
                <a:gd name="T39" fmla="*/ 16 h 143"/>
                <a:gd name="T40" fmla="*/ 98 w 110"/>
                <a:gd name="T41" fmla="*/ 37 h 143"/>
                <a:gd name="T42" fmla="*/ 59 w 110"/>
                <a:gd name="T43" fmla="*/ 120 h 143"/>
                <a:gd name="T44" fmla="*/ 15 w 110"/>
                <a:gd name="T45" fmla="*/ 100 h 143"/>
                <a:gd name="T46" fmla="*/ 28 w 110"/>
                <a:gd name="T47" fmla="*/ 119 h 143"/>
                <a:gd name="T48" fmla="*/ 34 w 110"/>
                <a:gd name="T49" fmla="*/ 117 h 143"/>
                <a:gd name="T50" fmla="*/ 36 w 110"/>
                <a:gd name="T51" fmla="*/ 122 h 143"/>
                <a:gd name="T52" fmla="*/ 30 w 110"/>
                <a:gd name="T53" fmla="*/ 125 h 143"/>
                <a:gd name="T54" fmla="*/ 28 w 110"/>
                <a:gd name="T55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43">
                  <a:moveTo>
                    <a:pt x="61" y="132"/>
                  </a:moveTo>
                  <a:cubicBezTo>
                    <a:pt x="105" y="37"/>
                    <a:pt x="105" y="37"/>
                    <a:pt x="105" y="37"/>
                  </a:cubicBezTo>
                  <a:cubicBezTo>
                    <a:pt x="110" y="27"/>
                    <a:pt x="100" y="22"/>
                    <a:pt x="100" y="22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4" y="0"/>
                    <a:pt x="49" y="11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0" y="117"/>
                    <a:pt x="11" y="122"/>
                    <a:pt x="11" y="122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38"/>
                    <a:pt x="56" y="143"/>
                    <a:pt x="61" y="132"/>
                  </a:cubicBezTo>
                  <a:close/>
                  <a:moveTo>
                    <a:pt x="68" y="17"/>
                  </a:moveTo>
                  <a:cubicBezTo>
                    <a:pt x="67" y="16"/>
                    <a:pt x="67" y="16"/>
                    <a:pt x="6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3"/>
                    <a:pt x="69" y="13"/>
                    <a:pt x="70" y="1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2" y="24"/>
                    <a:pt x="91" y="25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7"/>
                    <a:pt x="90" y="27"/>
                    <a:pt x="89" y="27"/>
                  </a:cubicBezTo>
                  <a:lnTo>
                    <a:pt x="68" y="17"/>
                  </a:lnTo>
                  <a:close/>
                  <a:moveTo>
                    <a:pt x="15" y="100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59" y="120"/>
                    <a:pt x="59" y="120"/>
                    <a:pt x="59" y="120"/>
                  </a:cubicBezTo>
                  <a:lnTo>
                    <a:pt x="15" y="100"/>
                  </a:lnTo>
                  <a:close/>
                  <a:moveTo>
                    <a:pt x="28" y="119"/>
                  </a:moveTo>
                  <a:cubicBezTo>
                    <a:pt x="29" y="117"/>
                    <a:pt x="32" y="116"/>
                    <a:pt x="34" y="117"/>
                  </a:cubicBezTo>
                  <a:cubicBezTo>
                    <a:pt x="36" y="118"/>
                    <a:pt x="37" y="120"/>
                    <a:pt x="36" y="122"/>
                  </a:cubicBezTo>
                  <a:cubicBezTo>
                    <a:pt x="35" y="125"/>
                    <a:pt x="33" y="126"/>
                    <a:pt x="30" y="125"/>
                  </a:cubicBezTo>
                  <a:cubicBezTo>
                    <a:pt x="28" y="124"/>
                    <a:pt x="27" y="121"/>
                    <a:pt x="28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21" name="Grup 16">
            <a:extLst>
              <a:ext uri="{FF2B5EF4-FFF2-40B4-BE49-F238E27FC236}">
                <a16:creationId xmlns:a16="http://schemas.microsoft.com/office/drawing/2014/main" id="{13351E36-514F-4A81-854C-5928132C47EB}"/>
              </a:ext>
            </a:extLst>
          </p:cNvPr>
          <p:cNvGrpSpPr/>
          <p:nvPr/>
        </p:nvGrpSpPr>
        <p:grpSpPr>
          <a:xfrm>
            <a:off x="4531339" y="3148911"/>
            <a:ext cx="941327" cy="950137"/>
            <a:chOff x="2859088" y="3333750"/>
            <a:chExt cx="1017588" cy="10271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58917AF-F23A-456B-A6E8-0332DD111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088" y="3333750"/>
              <a:ext cx="1017588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FAB52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3E49A7C-125B-43A7-B1C3-79B3E3A6D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763" y="3398735"/>
              <a:ext cx="895350" cy="906462"/>
            </a:xfrm>
            <a:prstGeom prst="ellipse">
              <a:avLst/>
            </a:prstGeom>
            <a:solidFill>
              <a:srgbClr val="FAB52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A64D3CB-E4B5-4DE8-B762-8AD051F11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6900" y="3660775"/>
              <a:ext cx="473075" cy="377825"/>
            </a:xfrm>
            <a:custGeom>
              <a:avLst/>
              <a:gdLst>
                <a:gd name="T0" fmla="*/ 52 w 126"/>
                <a:gd name="T1" fmla="*/ 8 h 100"/>
                <a:gd name="T2" fmla="*/ 41 w 126"/>
                <a:gd name="T3" fmla="*/ 22 h 100"/>
                <a:gd name="T4" fmla="*/ 4 w 126"/>
                <a:gd name="T5" fmla="*/ 56 h 100"/>
                <a:gd name="T6" fmla="*/ 48 w 126"/>
                <a:gd name="T7" fmla="*/ 66 h 100"/>
                <a:gd name="T8" fmla="*/ 104 w 126"/>
                <a:gd name="T9" fmla="*/ 83 h 100"/>
                <a:gd name="T10" fmla="*/ 93 w 126"/>
                <a:gd name="T11" fmla="*/ 4 h 100"/>
                <a:gd name="T12" fmla="*/ 60 w 126"/>
                <a:gd name="T13" fmla="*/ 18 h 100"/>
                <a:gd name="T14" fmla="*/ 54 w 126"/>
                <a:gd name="T15" fmla="*/ 4 h 100"/>
                <a:gd name="T16" fmla="*/ 95 w 126"/>
                <a:gd name="T17" fmla="*/ 16 h 100"/>
                <a:gd name="T18" fmla="*/ 97 w 126"/>
                <a:gd name="T19" fmla="*/ 26 h 100"/>
                <a:gd name="T20" fmla="*/ 95 w 126"/>
                <a:gd name="T21" fmla="*/ 16 h 100"/>
                <a:gd name="T22" fmla="*/ 26 w 126"/>
                <a:gd name="T23" fmla="*/ 36 h 100"/>
                <a:gd name="T24" fmla="*/ 27 w 126"/>
                <a:gd name="T25" fmla="*/ 43 h 100"/>
                <a:gd name="T26" fmla="*/ 37 w 126"/>
                <a:gd name="T27" fmla="*/ 44 h 100"/>
                <a:gd name="T28" fmla="*/ 35 w 126"/>
                <a:gd name="T29" fmla="*/ 48 h 100"/>
                <a:gd name="T30" fmla="*/ 30 w 126"/>
                <a:gd name="T31" fmla="*/ 55 h 100"/>
                <a:gd name="T32" fmla="*/ 24 w 126"/>
                <a:gd name="T33" fmla="*/ 57 h 100"/>
                <a:gd name="T34" fmla="*/ 22 w 126"/>
                <a:gd name="T35" fmla="*/ 51 h 100"/>
                <a:gd name="T36" fmla="*/ 12 w 126"/>
                <a:gd name="T37" fmla="*/ 50 h 100"/>
                <a:gd name="T38" fmla="*/ 14 w 126"/>
                <a:gd name="T39" fmla="*/ 46 h 100"/>
                <a:gd name="T40" fmla="*/ 21 w 126"/>
                <a:gd name="T41" fmla="*/ 44 h 100"/>
                <a:gd name="T42" fmla="*/ 21 w 126"/>
                <a:gd name="T43" fmla="*/ 34 h 100"/>
                <a:gd name="T44" fmla="*/ 93 w 126"/>
                <a:gd name="T45" fmla="*/ 31 h 100"/>
                <a:gd name="T46" fmla="*/ 84 w 126"/>
                <a:gd name="T47" fmla="*/ 34 h 100"/>
                <a:gd name="T48" fmla="*/ 106 w 126"/>
                <a:gd name="T49" fmla="*/ 24 h 100"/>
                <a:gd name="T50" fmla="*/ 108 w 126"/>
                <a:gd name="T51" fmla="*/ 33 h 100"/>
                <a:gd name="T52" fmla="*/ 106 w 126"/>
                <a:gd name="T53" fmla="*/ 24 h 100"/>
                <a:gd name="T54" fmla="*/ 105 w 126"/>
                <a:gd name="T55" fmla="*/ 39 h 100"/>
                <a:gd name="T56" fmla="*/ 95 w 126"/>
                <a:gd name="T57" fmla="*/ 41 h 100"/>
                <a:gd name="T58" fmla="*/ 59 w 126"/>
                <a:gd name="T59" fmla="*/ 47 h 100"/>
                <a:gd name="T60" fmla="*/ 59 w 126"/>
                <a:gd name="T61" fmla="*/ 47 h 100"/>
                <a:gd name="T62" fmla="*/ 72 w 126"/>
                <a:gd name="T63" fmla="*/ 48 h 100"/>
                <a:gd name="T64" fmla="*/ 70 w 126"/>
                <a:gd name="T65" fmla="*/ 51 h 100"/>
                <a:gd name="T66" fmla="*/ 56 w 126"/>
                <a:gd name="T67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00">
                  <a:moveTo>
                    <a:pt x="54" y="4"/>
                  </a:moveTo>
                  <a:cubicBezTo>
                    <a:pt x="52" y="5"/>
                    <a:pt x="51" y="6"/>
                    <a:pt x="52" y="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4" y="17"/>
                    <a:pt x="27" y="19"/>
                    <a:pt x="19" y="20"/>
                  </a:cubicBezTo>
                  <a:cubicBezTo>
                    <a:pt x="3" y="24"/>
                    <a:pt x="0" y="41"/>
                    <a:pt x="4" y="56"/>
                  </a:cubicBezTo>
                  <a:cubicBezTo>
                    <a:pt x="7" y="72"/>
                    <a:pt x="27" y="100"/>
                    <a:pt x="43" y="97"/>
                  </a:cubicBezTo>
                  <a:cubicBezTo>
                    <a:pt x="51" y="95"/>
                    <a:pt x="44" y="73"/>
                    <a:pt x="48" y="66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3" y="62"/>
                    <a:pt x="96" y="85"/>
                    <a:pt x="104" y="83"/>
                  </a:cubicBezTo>
                  <a:cubicBezTo>
                    <a:pt x="120" y="79"/>
                    <a:pt x="126" y="45"/>
                    <a:pt x="122" y="30"/>
                  </a:cubicBezTo>
                  <a:cubicBezTo>
                    <a:pt x="119" y="14"/>
                    <a:pt x="109" y="0"/>
                    <a:pt x="93" y="4"/>
                  </a:cubicBezTo>
                  <a:cubicBezTo>
                    <a:pt x="85" y="5"/>
                    <a:pt x="78" y="8"/>
                    <a:pt x="74" y="15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5"/>
                    <a:pt x="56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lose/>
                  <a:moveTo>
                    <a:pt x="95" y="16"/>
                  </a:moveTo>
                  <a:cubicBezTo>
                    <a:pt x="97" y="16"/>
                    <a:pt x="100" y="17"/>
                    <a:pt x="100" y="20"/>
                  </a:cubicBezTo>
                  <a:cubicBezTo>
                    <a:pt x="101" y="23"/>
                    <a:pt x="99" y="25"/>
                    <a:pt x="97" y="26"/>
                  </a:cubicBezTo>
                  <a:cubicBezTo>
                    <a:pt x="94" y="26"/>
                    <a:pt x="92" y="25"/>
                    <a:pt x="91" y="22"/>
                  </a:cubicBezTo>
                  <a:cubicBezTo>
                    <a:pt x="90" y="20"/>
                    <a:pt x="92" y="17"/>
                    <a:pt x="95" y="16"/>
                  </a:cubicBezTo>
                  <a:close/>
                  <a:moveTo>
                    <a:pt x="21" y="34"/>
                  </a:moveTo>
                  <a:cubicBezTo>
                    <a:pt x="23" y="34"/>
                    <a:pt x="25" y="35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5" y="41"/>
                    <a:pt x="37" y="42"/>
                    <a:pt x="37" y="44"/>
                  </a:cubicBezTo>
                  <a:cubicBezTo>
                    <a:pt x="38" y="46"/>
                    <a:pt x="36" y="47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7"/>
                    <a:pt x="29" y="59"/>
                    <a:pt x="27" y="59"/>
                  </a:cubicBezTo>
                  <a:cubicBezTo>
                    <a:pt x="26" y="60"/>
                    <a:pt x="24" y="59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2"/>
                    <a:pt x="12" y="50"/>
                  </a:cubicBezTo>
                  <a:cubicBezTo>
                    <a:pt x="12" y="48"/>
                    <a:pt x="13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20" y="35"/>
                    <a:pt x="21" y="34"/>
                  </a:cubicBezTo>
                  <a:close/>
                  <a:moveTo>
                    <a:pt x="87" y="28"/>
                  </a:moveTo>
                  <a:cubicBezTo>
                    <a:pt x="90" y="27"/>
                    <a:pt x="93" y="29"/>
                    <a:pt x="93" y="31"/>
                  </a:cubicBezTo>
                  <a:cubicBezTo>
                    <a:pt x="94" y="34"/>
                    <a:pt x="92" y="37"/>
                    <a:pt x="90" y="37"/>
                  </a:cubicBezTo>
                  <a:cubicBezTo>
                    <a:pt x="87" y="38"/>
                    <a:pt x="84" y="36"/>
                    <a:pt x="84" y="34"/>
                  </a:cubicBezTo>
                  <a:cubicBezTo>
                    <a:pt x="83" y="31"/>
                    <a:pt x="85" y="28"/>
                    <a:pt x="87" y="28"/>
                  </a:cubicBezTo>
                  <a:close/>
                  <a:moveTo>
                    <a:pt x="106" y="24"/>
                  </a:moveTo>
                  <a:cubicBezTo>
                    <a:pt x="109" y="23"/>
                    <a:pt x="111" y="25"/>
                    <a:pt x="112" y="27"/>
                  </a:cubicBezTo>
                  <a:cubicBezTo>
                    <a:pt x="112" y="30"/>
                    <a:pt x="111" y="32"/>
                    <a:pt x="108" y="33"/>
                  </a:cubicBezTo>
                  <a:cubicBezTo>
                    <a:pt x="106" y="34"/>
                    <a:pt x="103" y="32"/>
                    <a:pt x="103" y="29"/>
                  </a:cubicBezTo>
                  <a:cubicBezTo>
                    <a:pt x="102" y="27"/>
                    <a:pt x="104" y="24"/>
                    <a:pt x="106" y="24"/>
                  </a:cubicBezTo>
                  <a:close/>
                  <a:moveTo>
                    <a:pt x="99" y="35"/>
                  </a:moveTo>
                  <a:cubicBezTo>
                    <a:pt x="101" y="35"/>
                    <a:pt x="104" y="36"/>
                    <a:pt x="105" y="39"/>
                  </a:cubicBezTo>
                  <a:cubicBezTo>
                    <a:pt x="105" y="41"/>
                    <a:pt x="104" y="44"/>
                    <a:pt x="101" y="44"/>
                  </a:cubicBezTo>
                  <a:cubicBezTo>
                    <a:pt x="98" y="45"/>
                    <a:pt x="96" y="43"/>
                    <a:pt x="95" y="41"/>
                  </a:cubicBezTo>
                  <a:cubicBezTo>
                    <a:pt x="95" y="38"/>
                    <a:pt x="96" y="36"/>
                    <a:pt x="99" y="35"/>
                  </a:cubicBezTo>
                  <a:close/>
                  <a:moveTo>
                    <a:pt x="59" y="4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0" y="45"/>
                    <a:pt x="72" y="46"/>
                    <a:pt x="72" y="48"/>
                  </a:cubicBezTo>
                  <a:cubicBezTo>
                    <a:pt x="73" y="49"/>
                    <a:pt x="72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54"/>
                    <a:pt x="57" y="53"/>
                    <a:pt x="56" y="51"/>
                  </a:cubicBezTo>
                  <a:cubicBezTo>
                    <a:pt x="56" y="50"/>
                    <a:pt x="57" y="48"/>
                    <a:pt x="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25" name="Grup 20">
            <a:extLst>
              <a:ext uri="{FF2B5EF4-FFF2-40B4-BE49-F238E27FC236}">
                <a16:creationId xmlns:a16="http://schemas.microsoft.com/office/drawing/2014/main" id="{37D5A17F-E5B7-4867-B905-D71D74848A84}"/>
              </a:ext>
            </a:extLst>
          </p:cNvPr>
          <p:cNvGrpSpPr/>
          <p:nvPr/>
        </p:nvGrpSpPr>
        <p:grpSpPr>
          <a:xfrm>
            <a:off x="4541030" y="4213986"/>
            <a:ext cx="942795" cy="950137"/>
            <a:chOff x="4054475" y="3333750"/>
            <a:chExt cx="1019175" cy="102711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759002-0D5B-486B-9435-3274B14B4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475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11A7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798AFE-DC63-4D61-94AA-BD587825F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745" y="3398735"/>
              <a:ext cx="895350" cy="906462"/>
            </a:xfrm>
            <a:prstGeom prst="ellipse">
              <a:avLst/>
            </a:pr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01893DC-10DD-43CB-9DFB-49F4CAA21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3" y="3629025"/>
              <a:ext cx="463550" cy="334962"/>
            </a:xfrm>
            <a:custGeom>
              <a:avLst/>
              <a:gdLst>
                <a:gd name="T0" fmla="*/ 114 w 123"/>
                <a:gd name="T1" fmla="*/ 9 h 88"/>
                <a:gd name="T2" fmla="*/ 114 w 123"/>
                <a:gd name="T3" fmla="*/ 80 h 88"/>
                <a:gd name="T4" fmla="*/ 9 w 123"/>
                <a:gd name="T5" fmla="*/ 80 h 88"/>
                <a:gd name="T6" fmla="*/ 9 w 123"/>
                <a:gd name="T7" fmla="*/ 9 h 88"/>
                <a:gd name="T8" fmla="*/ 114 w 123"/>
                <a:gd name="T9" fmla="*/ 9 h 88"/>
                <a:gd name="T10" fmla="*/ 0 w 123"/>
                <a:gd name="T11" fmla="*/ 5 h 88"/>
                <a:gd name="T12" fmla="*/ 0 w 123"/>
                <a:gd name="T13" fmla="*/ 84 h 88"/>
                <a:gd name="T14" fmla="*/ 4 w 123"/>
                <a:gd name="T15" fmla="*/ 88 h 88"/>
                <a:gd name="T16" fmla="*/ 119 w 123"/>
                <a:gd name="T17" fmla="*/ 88 h 88"/>
                <a:gd name="T18" fmla="*/ 123 w 123"/>
                <a:gd name="T19" fmla="*/ 84 h 88"/>
                <a:gd name="T20" fmla="*/ 123 w 123"/>
                <a:gd name="T21" fmla="*/ 5 h 88"/>
                <a:gd name="T22" fmla="*/ 119 w 123"/>
                <a:gd name="T23" fmla="*/ 0 h 88"/>
                <a:gd name="T24" fmla="*/ 4 w 123"/>
                <a:gd name="T25" fmla="*/ 0 h 88"/>
                <a:gd name="T26" fmla="*/ 0 w 123"/>
                <a:gd name="T27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88">
                  <a:moveTo>
                    <a:pt x="114" y="9"/>
                  </a:moveTo>
                  <a:cubicBezTo>
                    <a:pt x="114" y="80"/>
                    <a:pt x="114" y="80"/>
                    <a:pt x="114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14" y="9"/>
                  </a:lnTo>
                  <a:close/>
                  <a:moveTo>
                    <a:pt x="0" y="5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88"/>
                    <a:pt x="123" y="86"/>
                    <a:pt x="123" y="8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2"/>
                    <a:pt x="121" y="0"/>
                    <a:pt x="11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3E8304C8-30A8-43CF-A59E-E5DA32E79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3940175"/>
              <a:ext cx="34925" cy="125412"/>
            </a:xfrm>
            <a:custGeom>
              <a:avLst/>
              <a:gdLst>
                <a:gd name="T0" fmla="*/ 9 w 9"/>
                <a:gd name="T1" fmla="*/ 4 h 33"/>
                <a:gd name="T2" fmla="*/ 5 w 9"/>
                <a:gd name="T3" fmla="*/ 0 h 33"/>
                <a:gd name="T4" fmla="*/ 0 w 9"/>
                <a:gd name="T5" fmla="*/ 4 h 33"/>
                <a:gd name="T6" fmla="*/ 0 w 9"/>
                <a:gd name="T7" fmla="*/ 28 h 33"/>
                <a:gd name="T8" fmla="*/ 5 w 9"/>
                <a:gd name="T9" fmla="*/ 33 h 33"/>
                <a:gd name="T10" fmla="*/ 9 w 9"/>
                <a:gd name="T11" fmla="*/ 28 h 33"/>
                <a:gd name="T12" fmla="*/ 9 w 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3"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7" y="33"/>
                    <a:pt x="9" y="31"/>
                    <a:pt x="9" y="28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8BE2AA5-1710-4F3E-9107-27E26DF02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5" y="4032250"/>
              <a:ext cx="200025" cy="33337"/>
            </a:xfrm>
            <a:custGeom>
              <a:avLst/>
              <a:gdLst>
                <a:gd name="T0" fmla="*/ 49 w 53"/>
                <a:gd name="T1" fmla="*/ 9 h 9"/>
                <a:gd name="T2" fmla="*/ 53 w 53"/>
                <a:gd name="T3" fmla="*/ 4 h 9"/>
                <a:gd name="T4" fmla="*/ 49 w 53"/>
                <a:gd name="T5" fmla="*/ 0 h 9"/>
                <a:gd name="T6" fmla="*/ 5 w 53"/>
                <a:gd name="T7" fmla="*/ 0 h 9"/>
                <a:gd name="T8" fmla="*/ 0 w 53"/>
                <a:gd name="T9" fmla="*/ 4 h 9"/>
                <a:gd name="T10" fmla="*/ 5 w 53"/>
                <a:gd name="T11" fmla="*/ 9 h 9"/>
                <a:gd name="T12" fmla="*/ 49 w 5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">
                  <a:moveTo>
                    <a:pt x="49" y="9"/>
                  </a:moveTo>
                  <a:cubicBezTo>
                    <a:pt x="51" y="9"/>
                    <a:pt x="53" y="7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sp>
        <p:nvSpPr>
          <p:cNvPr id="31" name="object 2">
            <a:extLst>
              <a:ext uri="{FF2B5EF4-FFF2-40B4-BE49-F238E27FC236}">
                <a16:creationId xmlns:a16="http://schemas.microsoft.com/office/drawing/2014/main" id="{738BDE74-BF60-455C-A0D9-80584FED69C2}"/>
              </a:ext>
            </a:extLst>
          </p:cNvPr>
          <p:cNvSpPr/>
          <p:nvPr/>
        </p:nvSpPr>
        <p:spPr>
          <a:xfrm>
            <a:off x="8701483" y="0"/>
            <a:ext cx="3490517" cy="1450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9ED27F-4E86-44C9-9E4D-8C97F243C053}"/>
              </a:ext>
            </a:extLst>
          </p:cNvPr>
          <p:cNvSpPr txBox="1"/>
          <p:nvPr/>
        </p:nvSpPr>
        <p:spPr>
          <a:xfrm>
            <a:off x="4038627" y="2397060"/>
            <a:ext cx="2918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203864"/>
                </a:solidFill>
                <a:cs typeface="Calibri"/>
              </a:rPr>
              <a:t>التكنولوجيا</a:t>
            </a:r>
            <a:br>
              <a:rPr lang="ar-SY" sz="2000" dirty="0">
                <a:solidFill>
                  <a:srgbClr val="203864"/>
                </a:solidFill>
                <a:cs typeface="Calibri"/>
              </a:rPr>
            </a:br>
            <a:r>
              <a:rPr lang="ar-SY" sz="2000" dirty="0">
                <a:solidFill>
                  <a:srgbClr val="203864"/>
                </a:solidFill>
                <a:cs typeface="Calibri"/>
              </a:rPr>
              <a:t>في مكانها وبالقدر الكافي</a:t>
            </a:r>
            <a:endParaRPr lang="tr-T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34" name="Resim 33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35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ما هو إدمان التكنولوجيا؟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6957432" y="2179490"/>
            <a:ext cx="4561269" cy="186268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إدمان التكنولوجيا هو حالة يفقد فيها الشخص إرادته في استخدام التكنولوجيا والتفاعل معها و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عدم قدرته على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التحكم في نفسه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أو 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عيش بدونها.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الهاتف المحمول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30923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كنت توافق على 5 من الجمل التالية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 على الأقل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، ف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إنه 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يمكن القول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أنك معرض لخطر الإدمان على الهاتف المحمول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.</a:t>
            </a:r>
            <a:endParaRPr lang="ar-SY" sz="1900" dirty="0">
              <a:solidFill>
                <a:srgbClr val="203864"/>
              </a:solidFill>
              <a:cs typeface="Calibri"/>
            </a:endParaRP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900" dirty="0">
                <a:solidFill>
                  <a:srgbClr val="203864"/>
                </a:solidFill>
                <a:cs typeface="Calibri"/>
              </a:rPr>
              <a:t>يكون 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هاتفي ال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محمول ف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ي متناول يدي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 عند نومي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أحمل هاتفي ال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محمول 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معي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 دائماً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أت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فحص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هاتفي ا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لمحمول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كثيراً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لا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أستطيع تخصيص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وقت ل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أعمالي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اليومي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بسبب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استخدام هاتفي المحمول.</a:t>
            </a: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900" dirty="0">
                <a:solidFill>
                  <a:srgbClr val="203864"/>
                </a:solidFill>
                <a:cs typeface="Calibri"/>
              </a:rPr>
              <a:t>إن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ستخد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م هاتفي ال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محمول يروق لي 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عند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ما أ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شع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ر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بالإحباط.</a:t>
            </a: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أستخدم هاتفي ال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محمول كثيراً 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حتى عند الدردشة مع الآخرين أو تناول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الطعام معهم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أشعر بالسوء عند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 عدم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ستخد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م هاتفي المحمول.</a:t>
            </a:r>
            <a:endParaRPr lang="ar-SA" sz="19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815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من أجل التعامل مع إدمان </a:t>
            </a:r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الهاتف المحمول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لا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تمسك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هاتفك المحمول قبل أن تشعر بالاستعداد (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قبل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ارتداء الملابس، تناول الإفطار، إلخ) عند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الاستيقاظ صباحاً</a:t>
            </a:r>
            <a:r>
              <a:rPr lang="ar-SY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ابدأ يومك بأشياء إيجابية وصحية واستم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ر به كذلك</a:t>
            </a:r>
            <a:r>
              <a:rPr lang="ar-SY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فحص هاتفك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للمرة الأخيرة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قبل 30 دقيقة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من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الذهاب إلى السرير</a:t>
            </a:r>
            <a:r>
              <a:rPr lang="ar-SY" dirty="0">
                <a:solidFill>
                  <a:srgbClr val="203864"/>
                </a:solidFill>
                <a:cs typeface="Calibri"/>
              </a:rPr>
              <a:t>. إ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ن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كانت لديك رسائل ومكالمات فائتة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ف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انتظر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اليوم التالي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للإجابة عليها.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أعط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ِ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الأولوية للحفاظ على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نظام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نومك</a:t>
            </a:r>
            <a:r>
              <a:rPr lang="ar-SA" dirty="0">
                <a:solidFill>
                  <a:srgbClr val="203864"/>
                </a:solidFill>
                <a:cs typeface="Calibri"/>
              </a:rPr>
              <a:t>.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ابدأ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العمل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بتقليل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الأنشطة الأقل أهمية التي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تقوم به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عبر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هاتفك ال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محمول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اتفق مع نفسك على إبعاد هاتفك ا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لمحمول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أو إيقاف تشغيله عند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التواصل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وجها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لوجه مع شخص ما.</a:t>
            </a:r>
          </a:p>
          <a:p>
            <a:pPr marL="280988" marR="5080" indent="-28098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لا تستخدم هاتفك المحمول أثناء تناول الطعام أو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التجول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مع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صدقائك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أو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أثناء القيام بعمل ما.</a:t>
            </a:r>
            <a:endParaRPr lang="ar-SA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91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5">
            <a:extLst>
              <a:ext uri="{FF2B5EF4-FFF2-40B4-BE49-F238E27FC236}">
                <a16:creationId xmlns:a16="http://schemas.microsoft.com/office/drawing/2014/main" id="{69F4A35B-79DD-482F-9ADA-D5C077C56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08" y="1490306"/>
            <a:ext cx="2565491" cy="2581797"/>
          </a:xfrm>
          <a:prstGeom prst="rect">
            <a:avLst/>
          </a:prstGeom>
        </p:spPr>
      </p:pic>
      <p:pic>
        <p:nvPicPr>
          <p:cNvPr id="8" name="Resim 6">
            <a:extLst>
              <a:ext uri="{FF2B5EF4-FFF2-40B4-BE49-F238E27FC236}">
                <a16:creationId xmlns:a16="http://schemas.microsoft.com/office/drawing/2014/main" id="{A8B2372B-1D6F-47C0-B8B6-5A55FB311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597" y="3325817"/>
            <a:ext cx="2682883" cy="2451229"/>
          </a:xfrm>
          <a:prstGeom prst="rect">
            <a:avLst/>
          </a:prstGeom>
        </p:spPr>
      </p:pic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قد يلحق الضرر بصحتنا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305224" y="2179490"/>
            <a:ext cx="4213477" cy="250902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كلما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ز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ادت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مدة استخدام الإنترنت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تزداد نسب مشاهدة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العدوانية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وتدهور الحالة الصحية العامة (إجهاد العين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آلام الظهر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والرقبة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الأرق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التعب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الخمول وما إلى ذلك) وأعراض ال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اكتئاب.</a:t>
            </a:r>
          </a:p>
        </p:txBody>
      </p:sp>
      <p:sp>
        <p:nvSpPr>
          <p:cNvPr id="2" name="Dikdörtgen: Köşeleri Yuvarlatılmış 5">
            <a:extLst>
              <a:ext uri="{FF2B5EF4-FFF2-40B4-BE49-F238E27FC236}">
                <a16:creationId xmlns:a16="http://schemas.microsoft.com/office/drawing/2014/main" id="{4EDACB5C-A40D-4395-6E78-ABF696F85F03}"/>
              </a:ext>
            </a:extLst>
          </p:cNvPr>
          <p:cNvSpPr/>
          <p:nvPr/>
        </p:nvSpPr>
        <p:spPr>
          <a:xfrm>
            <a:off x="4335283" y="3825350"/>
            <a:ext cx="1111646" cy="888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الشاشة تحت مستوى العين</a:t>
            </a:r>
          </a:p>
        </p:txBody>
      </p:sp>
      <p:sp>
        <p:nvSpPr>
          <p:cNvPr id="3" name="Dikdörtgen: Köşeleri Yuvarlatılmış 5">
            <a:extLst>
              <a:ext uri="{FF2B5EF4-FFF2-40B4-BE49-F238E27FC236}">
                <a16:creationId xmlns:a16="http://schemas.microsoft.com/office/drawing/2014/main" id="{E4ED0A37-4DAD-0A11-A987-608DF00D16EB}"/>
              </a:ext>
            </a:extLst>
          </p:cNvPr>
          <p:cNvSpPr/>
          <p:nvPr/>
        </p:nvSpPr>
        <p:spPr>
          <a:xfrm>
            <a:off x="5122500" y="4023331"/>
            <a:ext cx="890173" cy="815095"/>
          </a:xfrm>
          <a:prstGeom prst="roundRect">
            <a:avLst>
              <a:gd name="adj" fmla="val 53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 algn="r" rtl="1"/>
            <a:r>
              <a:rPr lang="tr-TR" sz="65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X</a:t>
            </a:r>
            <a:r>
              <a:rPr lang="ar-SA" sz="65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: البعد الذي يوصى بتفضليه 46 – 76 سم</a:t>
            </a:r>
            <a:endParaRPr lang="tr-TR" sz="650" kern="0" dirty="0">
              <a:solidFill>
                <a:schemeClr val="tx1"/>
              </a:solidFill>
              <a:latin typeface="Calibri"/>
              <a:ea typeface="+mj-ea"/>
              <a:cs typeface="Calibri"/>
            </a:endParaRPr>
          </a:p>
          <a:p>
            <a:pPr marL="88900" indent="-88900" algn="r" rtl="1"/>
            <a:r>
              <a:rPr lang="tr-TR" sz="65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Y</a:t>
            </a:r>
            <a:r>
              <a:rPr lang="ar-SA" sz="65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: ارتفاع الطاولة عن الأرض: 72 – 75 سم</a:t>
            </a:r>
            <a:endParaRPr lang="tr-TR" sz="650" kern="0" dirty="0">
              <a:solidFill>
                <a:schemeClr val="tx1"/>
              </a:solidFill>
              <a:latin typeface="Calibri"/>
              <a:ea typeface="+mj-ea"/>
              <a:cs typeface="Calibri"/>
            </a:endParaRPr>
          </a:p>
          <a:p>
            <a:pPr marL="88900" indent="-88900" algn="r" rtl="1"/>
            <a:r>
              <a:rPr kumimoji="0" lang="tr-TR" sz="6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Z</a:t>
            </a:r>
            <a:r>
              <a:rPr kumimoji="0" lang="ar-SA" sz="6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: الحد الأدنى للعرض: 60 سم</a:t>
            </a:r>
          </a:p>
        </p:txBody>
      </p:sp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D489C446-AB83-0B49-E254-A644765B0127}"/>
              </a:ext>
            </a:extLst>
          </p:cNvPr>
          <p:cNvSpPr/>
          <p:nvPr/>
        </p:nvSpPr>
        <p:spPr>
          <a:xfrm>
            <a:off x="4836340" y="2014288"/>
            <a:ext cx="432973" cy="1028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8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الرقبة</a:t>
            </a:r>
            <a:endParaRPr kumimoji="0" lang="ar-SA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F06FC23-C043-5E54-7369-ED3535928D47}"/>
              </a:ext>
            </a:extLst>
          </p:cNvPr>
          <p:cNvSpPr/>
          <p:nvPr/>
        </p:nvSpPr>
        <p:spPr>
          <a:xfrm>
            <a:off x="4689527" y="2239597"/>
            <a:ext cx="432973" cy="1028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8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الكتف</a:t>
            </a:r>
            <a:endParaRPr kumimoji="0" lang="ar-SA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46C4DAE-B9E8-CA56-7572-D9BE8F9E258F}"/>
              </a:ext>
            </a:extLst>
          </p:cNvPr>
          <p:cNvSpPr/>
          <p:nvPr/>
        </p:nvSpPr>
        <p:spPr>
          <a:xfrm>
            <a:off x="4612641" y="2541571"/>
            <a:ext cx="432973" cy="1028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8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الظهر</a:t>
            </a:r>
            <a:endParaRPr kumimoji="0" lang="ar-SA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F5BE783-4530-10E1-A7F5-D01CF6045C40}"/>
              </a:ext>
            </a:extLst>
          </p:cNvPr>
          <p:cNvSpPr/>
          <p:nvPr/>
        </p:nvSpPr>
        <p:spPr>
          <a:xfrm>
            <a:off x="4612641" y="2800937"/>
            <a:ext cx="432973" cy="1028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8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الهضم</a:t>
            </a:r>
            <a:endParaRPr kumimoji="0" lang="ar-SA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E521104-0185-98AC-E625-531DD9F09E15}"/>
              </a:ext>
            </a:extLst>
          </p:cNvPr>
          <p:cNvSpPr/>
          <p:nvPr/>
        </p:nvSpPr>
        <p:spPr>
          <a:xfrm>
            <a:off x="5919691" y="1881073"/>
            <a:ext cx="432973" cy="1028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8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الصداع</a:t>
            </a:r>
            <a:endParaRPr kumimoji="0" lang="ar-SA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1B171D76-0553-4F89-5272-E34DA17A0031}"/>
              </a:ext>
            </a:extLst>
          </p:cNvPr>
          <p:cNvSpPr/>
          <p:nvPr/>
        </p:nvSpPr>
        <p:spPr>
          <a:xfrm>
            <a:off x="4612641" y="3103239"/>
            <a:ext cx="488185" cy="1782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5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عضلات الساق الثقيلة</a:t>
            </a:r>
            <a:endParaRPr kumimoji="0" lang="ar-SA" sz="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9199B36-C9B0-4FC6-7BF5-97624349CF79}"/>
              </a:ext>
            </a:extLst>
          </p:cNvPr>
          <p:cNvSpPr/>
          <p:nvPr/>
        </p:nvSpPr>
        <p:spPr>
          <a:xfrm>
            <a:off x="5878244" y="2215546"/>
            <a:ext cx="850598" cy="129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8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القلب – دوران الدم</a:t>
            </a:r>
            <a:endParaRPr kumimoji="0" lang="ar-SA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8ADC0377-61AB-9CE9-A112-0463B2FDBAED}"/>
              </a:ext>
            </a:extLst>
          </p:cNvPr>
          <p:cNvSpPr/>
          <p:nvPr/>
        </p:nvSpPr>
        <p:spPr>
          <a:xfrm>
            <a:off x="6202099" y="2439368"/>
            <a:ext cx="432973" cy="1028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8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الإصبع</a:t>
            </a:r>
            <a:endParaRPr kumimoji="0" lang="ar-SA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9C4972FC-CAF3-D6B6-3174-79A628646190}"/>
              </a:ext>
            </a:extLst>
          </p:cNvPr>
          <p:cNvSpPr/>
          <p:nvPr/>
        </p:nvSpPr>
        <p:spPr>
          <a:xfrm>
            <a:off x="6097308" y="2615012"/>
            <a:ext cx="510712" cy="1028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8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المعصم</a:t>
            </a:r>
            <a:endParaRPr kumimoji="0" lang="ar-SA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6C383C78-01E2-3862-AA8C-2EBFE66F27BD}"/>
              </a:ext>
            </a:extLst>
          </p:cNvPr>
          <p:cNvSpPr/>
          <p:nvPr/>
        </p:nvSpPr>
        <p:spPr>
          <a:xfrm>
            <a:off x="5985613" y="2845263"/>
            <a:ext cx="432973" cy="1028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8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الأوتار</a:t>
            </a:r>
            <a:endParaRPr kumimoji="0" lang="ar-SA" sz="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054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Dikdörtgen 23">
            <a:extLst>
              <a:ext uri="{FF2B5EF4-FFF2-40B4-BE49-F238E27FC236}">
                <a16:creationId xmlns:a16="http://schemas.microsoft.com/office/drawing/2014/main" id="{38B2D960-2182-4CEC-8590-2C921745670A}"/>
              </a:ext>
            </a:extLst>
          </p:cNvPr>
          <p:cNvSpPr/>
          <p:nvPr/>
        </p:nvSpPr>
        <p:spPr>
          <a:xfrm flipH="1">
            <a:off x="4067326" y="2315013"/>
            <a:ext cx="2066502" cy="3139321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alphaModFix amt="80000"/>
            </a:blip>
            <a:srcRect/>
            <a:stretch>
              <a:fillRect l="-16000" r="-22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أليس له أضرار أخرى؟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6245352" y="2179490"/>
            <a:ext cx="5273349" cy="32630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100" dirty="0">
                <a:solidFill>
                  <a:srgbClr val="203864"/>
                </a:solidFill>
                <a:cs typeface="Calibri"/>
              </a:rPr>
              <a:t>تراجع الثقة بالنفس</a:t>
            </a: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100" dirty="0">
                <a:solidFill>
                  <a:srgbClr val="203864"/>
                </a:solidFill>
                <a:cs typeface="Calibri"/>
              </a:rPr>
              <a:t>الشعور </a:t>
            </a:r>
            <a:r>
              <a:rPr lang="ar-SA" sz="2100" dirty="0">
                <a:solidFill>
                  <a:srgbClr val="203864"/>
                </a:solidFill>
                <a:cs typeface="Calibri"/>
              </a:rPr>
              <a:t>المستمر</a:t>
            </a:r>
            <a:r>
              <a:rPr lang="ar-SY" sz="2100" dirty="0">
                <a:solidFill>
                  <a:srgbClr val="203864"/>
                </a:solidFill>
                <a:cs typeface="Calibri"/>
              </a:rPr>
              <a:t> بالنعاس والتعب</a:t>
            </a: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100" dirty="0">
                <a:solidFill>
                  <a:srgbClr val="203864"/>
                </a:solidFill>
                <a:cs typeface="Calibri"/>
              </a:rPr>
              <a:t>ضعف</a:t>
            </a:r>
            <a:r>
              <a:rPr lang="ar-SY" sz="2100" dirty="0">
                <a:solidFill>
                  <a:srgbClr val="203864"/>
                </a:solidFill>
                <a:cs typeface="Calibri"/>
              </a:rPr>
              <a:t> أو قطع العلاقة مع البيئة</a:t>
            </a: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100" dirty="0">
                <a:solidFill>
                  <a:srgbClr val="203864"/>
                </a:solidFill>
                <a:cs typeface="Calibri"/>
              </a:rPr>
              <a:t>تفض</a:t>
            </a:r>
            <a:r>
              <a:rPr lang="ar-SA" sz="21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100" dirty="0">
                <a:solidFill>
                  <a:srgbClr val="203864"/>
                </a:solidFill>
                <a:cs typeface="Calibri"/>
              </a:rPr>
              <a:t>ل الصداقات عبر الإنترنت على الصداقات </a:t>
            </a:r>
            <a:r>
              <a:rPr lang="ar-SA" sz="2100" dirty="0">
                <a:solidFill>
                  <a:srgbClr val="203864"/>
                </a:solidFill>
                <a:cs typeface="Calibri"/>
              </a:rPr>
              <a:t>الواقعية</a:t>
            </a:r>
            <a:endParaRPr lang="ar-SY" sz="2100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100" dirty="0">
                <a:solidFill>
                  <a:srgbClr val="203864"/>
                </a:solidFill>
                <a:cs typeface="Calibri"/>
              </a:rPr>
              <a:t>انخفاض كبير في الت</a:t>
            </a:r>
            <a:r>
              <a:rPr lang="ar-SA" sz="2100" dirty="0">
                <a:solidFill>
                  <a:srgbClr val="203864"/>
                </a:solidFill>
                <a:cs typeface="Calibri"/>
              </a:rPr>
              <a:t>طور</a:t>
            </a:r>
            <a:r>
              <a:rPr lang="ar-SY" sz="2100" dirty="0">
                <a:solidFill>
                  <a:srgbClr val="203864"/>
                </a:solidFill>
                <a:cs typeface="Calibri"/>
              </a:rPr>
              <a:t> الاجتماعي</a:t>
            </a: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100" dirty="0">
                <a:solidFill>
                  <a:srgbClr val="203864"/>
                </a:solidFill>
                <a:cs typeface="Calibri"/>
              </a:rPr>
              <a:t>زيادة مستوى </a:t>
            </a:r>
            <a:r>
              <a:rPr lang="ar-SA" sz="2100" dirty="0">
                <a:solidFill>
                  <a:srgbClr val="203864"/>
                </a:solidFill>
                <a:cs typeface="Calibri"/>
              </a:rPr>
              <a:t>سلوك </a:t>
            </a:r>
            <a:r>
              <a:rPr lang="ar-SY" sz="2100" dirty="0">
                <a:solidFill>
                  <a:srgbClr val="203864"/>
                </a:solidFill>
                <a:cs typeface="Calibri"/>
              </a:rPr>
              <a:t>القلق الاجتماعي والعدوانية</a:t>
            </a: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100" dirty="0">
                <a:solidFill>
                  <a:srgbClr val="203864"/>
                </a:solidFill>
                <a:cs typeface="Calibri"/>
              </a:rPr>
              <a:t>زيادة الشعور بالوحدة وصعوبة إقامة علاقات وجهاً لوجه</a:t>
            </a: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100" dirty="0">
                <a:solidFill>
                  <a:srgbClr val="203864"/>
                </a:solidFill>
                <a:cs typeface="Calibri"/>
              </a:rPr>
              <a:t>جفاف العين والصداع وآلام الظهر</a:t>
            </a:r>
            <a:endParaRPr lang="ar-SA" sz="21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47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1">
            <a:extLst>
              <a:ext uri="{FF2B5EF4-FFF2-40B4-BE49-F238E27FC236}">
                <a16:creationId xmlns:a16="http://schemas.microsoft.com/office/drawing/2014/main" id="{8D96C89F-13D9-4A7D-AF41-914ED5FF5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208" y="2315013"/>
            <a:ext cx="1165660" cy="1162811"/>
          </a:xfrm>
          <a:prstGeom prst="rect">
            <a:avLst/>
          </a:prstGeom>
        </p:spPr>
      </p:pic>
      <p:pic>
        <p:nvPicPr>
          <p:cNvPr id="7" name="Resim 4">
            <a:extLst>
              <a:ext uri="{FF2B5EF4-FFF2-40B4-BE49-F238E27FC236}">
                <a16:creationId xmlns:a16="http://schemas.microsoft.com/office/drawing/2014/main" id="{437756AD-B0E1-45BB-ADCA-A28DC4E56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029" y="4265505"/>
            <a:ext cx="1223233" cy="1220243"/>
          </a:xfrm>
          <a:prstGeom prst="rect">
            <a:avLst/>
          </a:prstGeom>
        </p:spPr>
      </p:pic>
      <p:sp>
        <p:nvSpPr>
          <p:cNvPr id="8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2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كيف يمكنني أن أحمي نفسي؟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5596128" y="2179490"/>
            <a:ext cx="5922573" cy="330923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74638" marR="5080" indent="-274638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إن الوقوف أمام جهاز تكنولوجي باستمرار يقيد نشاطنا البدني، مما يجعلنا نعيش حياة مستقرة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يؤثر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هذا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سلبا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على صحتنا.</a:t>
            </a:r>
          </a:p>
          <a:p>
            <a:pPr marL="274638" marR="5080" indent="-274638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قم بإيلاء أهمية لتخصيص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أوقات مشتركة تقض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ونها معاً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كعائلة و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لتواجد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الجميع خلال هذه الأوقات. احرص بشكل خاص على تناول وجبتي الإفطار والعشاء مع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اً.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أعد الت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خط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ط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لوقتك مع التكنولوجيا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مجدداً.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يمكنك تحويل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وق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ومكان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استخدام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لتكنولوجيا 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معتادين بالنسبة إليك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إلى أوقات وأماكن م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عاكسة تماماً.</a:t>
            </a:r>
          </a:p>
        </p:txBody>
      </p:sp>
    </p:spTree>
    <p:extLst>
      <p:ext uri="{BB962C8B-B14F-4D97-AF65-F5344CB8AC3E}">
        <p14:creationId xmlns:p14="http://schemas.microsoft.com/office/powerpoint/2010/main" val="2104536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7550BB2-85BC-43E7-986E-E38E2CF3A766}"/>
              </a:ext>
            </a:extLst>
          </p:cNvPr>
          <p:cNvSpPr>
            <a:spLocks/>
          </p:cNvSpPr>
          <p:nvPr/>
        </p:nvSpPr>
        <p:spPr bwMode="auto">
          <a:xfrm>
            <a:off x="4283917" y="2315013"/>
            <a:ext cx="3084891" cy="1938992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24000" t="-37000" r="-39000" b="-64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استخدم معيقاً خارجياً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579360" y="2179490"/>
            <a:ext cx="3939342" cy="210891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dirty="0">
                <a:solidFill>
                  <a:srgbClr val="203864"/>
                </a:solidFill>
                <a:cs typeface="Calibri"/>
              </a:rPr>
              <a:t>يمكنك جدولة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عمل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يجب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عليك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القيام به بعد استخدام التكنولوجيا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مباشرة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فترة زمنية معقولة.</a:t>
            </a:r>
          </a:p>
          <a:p>
            <a:pPr marL="274638" marR="5080" indent="-274638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203864"/>
                </a:solidFill>
                <a:cs typeface="Calibri"/>
              </a:rPr>
              <a:t>يمكنك تحديد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وقت معقول لاستخدامك للتكنولوجيا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وتقليل هذا الوقت تدريجي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اً.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يمكنك الحصول على دعم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المختصين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عند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الحاجة وعلى رأسهم المعلم المرشد في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المدرسة.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612DD9E7-EBDD-9B51-6669-8D22555C5E02}"/>
              </a:ext>
            </a:extLst>
          </p:cNvPr>
          <p:cNvSpPr txBox="1"/>
          <p:nvPr/>
        </p:nvSpPr>
        <p:spPr>
          <a:xfrm>
            <a:off x="4307007" y="4272450"/>
            <a:ext cx="7211695" cy="140102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74638" marR="5080" indent="-274638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تساعد التمارين الرياضية في تسهيل عملية علاج الإدمان حيث ستوفر تفريغ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صحي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اً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للطاقة المتراكمة في الجسم.</a:t>
            </a:r>
          </a:p>
          <a:p>
            <a:pPr marL="274638" marR="5080" indent="-274638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يمكن أن يكون اكتساب مهارات اجتماعية جديدة مفيد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جد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في علاج إدمان التكنولوجيا. مثل التعبير عن الذات ومهارات ال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تواصل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التحكم بالغضب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امتلاك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مهارات إدارة الوقت ...</a:t>
            </a:r>
            <a:endParaRPr lang="ar-SA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17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00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03DDA2-79A0-40CA-A930-98D64A3A8507}"/>
              </a:ext>
            </a:extLst>
          </p:cNvPr>
          <p:cNvSpPr txBox="1"/>
          <p:nvPr/>
        </p:nvSpPr>
        <p:spPr>
          <a:xfrm>
            <a:off x="4326669" y="2782669"/>
            <a:ext cx="398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شكراً لكم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68182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92" y="5807874"/>
            <a:ext cx="1188230" cy="201892"/>
          </a:xfrm>
          <a:prstGeom prst="rect">
            <a:avLst/>
          </a:prstGeom>
        </p:spPr>
      </p:pic>
      <p:sp>
        <p:nvSpPr>
          <p:cNvPr id="6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913742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21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045" y="0"/>
            <a:ext cx="1264009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45" y="2808551"/>
            <a:ext cx="1170000" cy="10575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952" y="2804085"/>
            <a:ext cx="731250" cy="102375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6642" y="2684835"/>
            <a:ext cx="1023750" cy="10350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31669" y="4174090"/>
            <a:ext cx="1468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/>
            <a:r>
              <a:rPr lang="ar-SA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زيادة الوقت الذي يقضيه أمام التكنولوجيا</a:t>
            </a:r>
            <a:endParaRPr lang="tr-TR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978369" y="4020985"/>
            <a:ext cx="1689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/>
            <a:r>
              <a:rPr lang="ar-SA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الاستمرار في استخدام التكنولوجيا على الرغم من خلقها مشكلة نفسية أو اجتماعية أو قضائية أو جسدية</a:t>
            </a:r>
            <a:endParaRPr lang="tr-TR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563761" y="4020985"/>
            <a:ext cx="1689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/>
            <a:r>
              <a:rPr lang="ar-SA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ظهور أعراض الانسحاب مثل الاضطراب والأرق والغضب عند الابتعاد عن التكنولوجيا</a:t>
            </a:r>
            <a:endParaRPr lang="tr-TR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023" y="2667960"/>
            <a:ext cx="1170000" cy="106875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5654" y="2656710"/>
            <a:ext cx="1057500" cy="103500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0785" y="2610800"/>
            <a:ext cx="945000" cy="10800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3416" y="2658987"/>
            <a:ext cx="731250" cy="1035000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5537525" y="4020985"/>
            <a:ext cx="1390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/>
            <a:r>
              <a:rPr lang="ar-SA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البقاء أمام التكنولوجيا بشكل أطول مما كان مخططاً له</a:t>
            </a:r>
            <a:endParaRPr lang="tr-TR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7321479" y="3990536"/>
            <a:ext cx="1502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/>
            <a:r>
              <a:rPr lang="ar-SA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قضاء معظم الوقت مع التكنولوجيا، سواء جسدياً أو ذهنياً</a:t>
            </a:r>
            <a:endParaRPr lang="tr-TR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8991662" y="3882814"/>
            <a:ext cx="1623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/>
            <a:r>
              <a:rPr lang="ar-SA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منع التكنولوجيا الوفاء بالمسؤوليات (مثل العمل والمدرسة والأسرة والنظافة الشخصية)</a:t>
            </a:r>
            <a:endParaRPr lang="tr-TR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0889673" y="3926149"/>
            <a:ext cx="1077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/>
            <a:r>
              <a:rPr lang="ar-SA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فقدان السيطرة على الوقت الذي يتم قضاؤه أمام التكنولوجيا</a:t>
            </a:r>
            <a:endParaRPr lang="tr-TR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448726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8136" y="5807874"/>
            <a:ext cx="1188230" cy="201892"/>
          </a:xfrm>
          <a:prstGeom prst="rect">
            <a:avLst/>
          </a:prstGeom>
        </p:spPr>
      </p:pic>
      <p:sp>
        <p:nvSpPr>
          <p:cNvPr id="2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694286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7FD8CA0-1533-7C15-9621-8829CC0A05A8}"/>
              </a:ext>
            </a:extLst>
          </p:cNvPr>
          <p:cNvSpPr/>
          <p:nvPr/>
        </p:nvSpPr>
        <p:spPr>
          <a:xfrm>
            <a:off x="4063728" y="1599098"/>
            <a:ext cx="4064541" cy="94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kern="0" noProof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ما هي أعراضه؟</a:t>
            </a:r>
            <a:endParaRPr kumimoji="0" lang="ar-SY" sz="36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2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ماذا يمكن أن تكون أسبابه؟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52468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74638" marR="5080" indent="-274638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نقص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المعلومات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حول ما هو الاستخدام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غير الخاضع للسيطرة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غير المنضبط</a:t>
            </a:r>
          </a:p>
          <a:p>
            <a:pPr marL="274638" marR="5080" indent="-274638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عدم معرفة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عواقب الإدمان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أو عدم إيلائها أهمية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عدم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قدر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على السيطرة على الفضول</a:t>
            </a:r>
          </a:p>
          <a:p>
            <a:pPr marL="274638" marR="5080" indent="-274638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التواجد ضمن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في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بيئة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أصدقاء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مدمنين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الملل وعدم القدرة على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العثور على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شيء أفضل 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لقيام به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تقبل كل ما 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طلبه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أصدقا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ء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خوف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من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الإقصاء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عدم معرفة كيفية حل المش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كل والت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وجه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إلى التكنولوجيا بدلاً من حل المش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كل</a:t>
            </a:r>
          </a:p>
          <a:p>
            <a:pPr marL="274638" marR="5080" indent="-274638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عدم القدرة على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إقامة علاقات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الاجتماعي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أو مواجهة صعوبة في إقامة علاقات اجتماعية</a:t>
            </a:r>
          </a:p>
          <a:p>
            <a:pPr marL="274638" marR="5080" indent="-274638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محاولة تحقيق أشياء في العالم الافتراضي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لا يمكن تحقيقها في العالم الحقيقي</a:t>
            </a:r>
            <a:endParaRPr lang="ar-SA" sz="20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8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3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من هم المعرضون للخطر؟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60162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900" dirty="0">
                <a:solidFill>
                  <a:srgbClr val="203864"/>
                </a:solidFill>
                <a:cs typeface="Calibri"/>
              </a:rPr>
              <a:t>الأشخاص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الذين يبتعدون عن الرياضة ويفضلون الحياة المستقرة</a:t>
            </a: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900" dirty="0">
                <a:solidFill>
                  <a:srgbClr val="203864"/>
                </a:solidFill>
                <a:cs typeface="Calibri"/>
              </a:rPr>
              <a:t>الأشخاص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الذين لديهم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بيئة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أصدقاء سلب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يين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ومدمنين</a:t>
            </a:r>
            <a:endParaRPr lang="ar-SY" sz="1900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900" dirty="0">
                <a:solidFill>
                  <a:srgbClr val="203864"/>
                </a:solidFill>
                <a:cs typeface="Calibri"/>
              </a:rPr>
              <a:t>الأشخاص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ذوي النجاح الدراسي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منخفض باستمرار أو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غير الراغبين ب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الانخراط في الأنشطة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خارج المدرسية</a:t>
            </a:r>
            <a:endParaRPr lang="ar-SY" sz="1900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900" dirty="0">
                <a:solidFill>
                  <a:srgbClr val="203864"/>
                </a:solidFill>
                <a:cs typeface="Calibri"/>
              </a:rPr>
              <a:t>الأشخاص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الذين لديهم قدرة منخفضة على تكوين صداقات والتواصل والحفاظ على التواصل</a:t>
            </a: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أفراد الأسرة الذين لديهم صراعات داخل الأسرة وليس لديهم تواصل صحي</a:t>
            </a: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900" dirty="0">
                <a:solidFill>
                  <a:srgbClr val="203864"/>
                </a:solidFill>
                <a:cs typeface="Calibri"/>
              </a:rPr>
              <a:t>الأشخاص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الذين ليس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لديهم أنشطة في حياتهم حيث يمكنهم قضاء وقت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جيد</a:t>
            </a:r>
            <a:endParaRPr lang="ar-SY" sz="1900" dirty="0">
              <a:solidFill>
                <a:srgbClr val="203864"/>
              </a:solidFill>
              <a:cs typeface="Calibri"/>
            </a:endParaRP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900" dirty="0">
                <a:solidFill>
                  <a:srgbClr val="203864"/>
                </a:solidFill>
                <a:cs typeface="Calibri"/>
              </a:rPr>
              <a:t>الأشخاص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الذين يجدون صعوبة في التعبير عن أنفسهم في علاقاتهم الاجتماعية</a:t>
            </a:r>
          </a:p>
          <a:p>
            <a:pPr marL="274638" marR="5080" indent="-2746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900" dirty="0">
                <a:solidFill>
                  <a:srgbClr val="203864"/>
                </a:solidFill>
                <a:cs typeface="Calibri"/>
              </a:rPr>
              <a:t>الأشخاص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الذين تستخدم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أسرهم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التكنولوجيا بشكل سلبي وغير واع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ٍ</a:t>
            </a:r>
          </a:p>
        </p:txBody>
      </p:sp>
    </p:spTree>
    <p:extLst>
      <p:ext uri="{BB962C8B-B14F-4D97-AF65-F5344CB8AC3E}">
        <p14:creationId xmlns:p14="http://schemas.microsoft.com/office/powerpoint/2010/main" val="245798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046" y="0"/>
            <a:ext cx="12640091" cy="6858000"/>
          </a:xfrm>
          <a:prstGeom prst="rect">
            <a:avLst/>
          </a:prstGeom>
        </p:spPr>
      </p:pic>
      <p:sp>
        <p:nvSpPr>
          <p:cNvPr id="5" name="Metin kutusu 32"/>
          <p:cNvSpPr txBox="1">
            <a:spLocks noGrp="1"/>
          </p:cNvSpPr>
          <p:nvPr>
            <p:ph idx="1"/>
          </p:nvPr>
        </p:nvSpPr>
        <p:spPr>
          <a:xfrm>
            <a:off x="-12446" y="1504701"/>
            <a:ext cx="567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tr-TR" sz="1600" dirty="0">
                <a:solidFill>
                  <a:srgbClr val="575757"/>
                </a:solidFill>
              </a:rPr>
              <a:t>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9052">
            <a:off x="4843386" y="1520723"/>
            <a:ext cx="2189295" cy="62997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5A173ADD-BD08-4C9F-A765-B9B625125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228" y="2747920"/>
            <a:ext cx="981541" cy="128027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6BAD10A-510B-4408-B8AC-88CFF8324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398" y="2712753"/>
            <a:ext cx="1097375" cy="124369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53F8A17-B1D6-4A0A-B7ED-B0A9A20FF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787" y="2612201"/>
            <a:ext cx="1241000" cy="115895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B3C999F-E167-40C9-8224-5CFA5EA8B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91943">
            <a:off x="4899550" y="4679750"/>
            <a:ext cx="2438590" cy="828453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678AA907-BEF1-49F5-8BA2-5DCAB990C0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942944">
            <a:off x="9300990" y="3073285"/>
            <a:ext cx="1709246" cy="769619"/>
          </a:xfrm>
          <a:prstGeom prst="rect">
            <a:avLst/>
          </a:prstGeom>
        </p:spPr>
      </p:pic>
      <p:sp>
        <p:nvSpPr>
          <p:cNvPr id="22" name="Dikdörtgen 5">
            <a:extLst>
              <a:ext uri="{FF2B5EF4-FFF2-40B4-BE49-F238E27FC236}">
                <a16:creationId xmlns:a16="http://schemas.microsoft.com/office/drawing/2014/main" id="{4C228304-0BE9-4ED4-8FC3-73B2D2E7207E}"/>
              </a:ext>
            </a:extLst>
          </p:cNvPr>
          <p:cNvSpPr/>
          <p:nvPr/>
        </p:nvSpPr>
        <p:spPr>
          <a:xfrm>
            <a:off x="1062380" y="961310"/>
            <a:ext cx="3765206" cy="130509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spcBef>
                <a:spcPts val="600"/>
              </a:spcBef>
            </a:pP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الاستخدام التجريبي: الفضول</a:t>
            </a:r>
          </a:p>
          <a:p>
            <a:pPr algn="just" rtl="1">
              <a:spcBef>
                <a:spcPts val="600"/>
              </a:spcBef>
            </a:pPr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يصبح الشخص على دراية بموقع أو لعبة أو تطبيق أو منتج تقني مشابه بشكل من الأشكال ويشعر بالفضول نحوه ويجربه.</a:t>
            </a:r>
            <a:endParaRPr lang="tr-TR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up 8">
            <a:extLst>
              <a:ext uri="{FF2B5EF4-FFF2-40B4-BE49-F238E27FC236}">
                <a16:creationId xmlns:a16="http://schemas.microsoft.com/office/drawing/2014/main" id="{CF3DF02B-C23A-45A7-9E07-9EEE6EC17D60}"/>
              </a:ext>
            </a:extLst>
          </p:cNvPr>
          <p:cNvGrpSpPr/>
          <p:nvPr/>
        </p:nvGrpSpPr>
        <p:grpSpPr>
          <a:xfrm>
            <a:off x="1147700" y="4147176"/>
            <a:ext cx="3594565" cy="1539786"/>
            <a:chOff x="1027769" y="3415491"/>
            <a:chExt cx="3594565" cy="1684051"/>
          </a:xfrm>
        </p:grpSpPr>
        <p:sp>
          <p:nvSpPr>
            <p:cNvPr id="24" name="Dikdörtgen 9">
              <a:extLst>
                <a:ext uri="{FF2B5EF4-FFF2-40B4-BE49-F238E27FC236}">
                  <a16:creationId xmlns:a16="http://schemas.microsoft.com/office/drawing/2014/main" id="{A008F186-0116-41C4-9681-E198438E758B}"/>
                </a:ext>
              </a:extLst>
            </p:cNvPr>
            <p:cNvSpPr/>
            <p:nvPr/>
          </p:nvSpPr>
          <p:spPr>
            <a:xfrm>
              <a:off x="1027769" y="3415491"/>
              <a:ext cx="3594565" cy="1684051"/>
            </a:xfrm>
            <a:prstGeom prst="rect">
              <a:avLst/>
            </a:prstGeom>
            <a:solidFill>
              <a:srgbClr val="DA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60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Metin kutusu 28">
              <a:extLst>
                <a:ext uri="{FF2B5EF4-FFF2-40B4-BE49-F238E27FC236}">
                  <a16:creationId xmlns:a16="http://schemas.microsoft.com/office/drawing/2014/main" id="{922A8EF8-3908-4807-978B-370A9727BF9E}"/>
                </a:ext>
              </a:extLst>
            </p:cNvPr>
            <p:cNvSpPr txBox="1"/>
            <p:nvPr/>
          </p:nvSpPr>
          <p:spPr>
            <a:xfrm>
              <a:off x="1103552" y="3481757"/>
              <a:ext cx="3510675" cy="1262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الاستخدام الإدماني: الوقوع في شبكة المشكلة</a:t>
              </a:r>
            </a:p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لا يعود الشخص بحاجة إلى أي سبب لاستخدامه. يحدد كل أوقاته وأفعاله وفقاً للمنتج التكنولوجي الذي أدمن عليه ويخصصها لهذا المنتج.</a:t>
              </a:r>
              <a:endParaRPr kumimoji="0" lang="tr-TR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up 11">
            <a:extLst>
              <a:ext uri="{FF2B5EF4-FFF2-40B4-BE49-F238E27FC236}">
                <a16:creationId xmlns:a16="http://schemas.microsoft.com/office/drawing/2014/main" id="{4F321C01-EE02-48F4-9EF9-E2BBABC2C6CA}"/>
              </a:ext>
            </a:extLst>
          </p:cNvPr>
          <p:cNvGrpSpPr/>
          <p:nvPr/>
        </p:nvGrpSpPr>
        <p:grpSpPr>
          <a:xfrm>
            <a:off x="7061631" y="1119251"/>
            <a:ext cx="4281055" cy="1562273"/>
            <a:chOff x="5955014" y="700925"/>
            <a:chExt cx="3670251" cy="1820134"/>
          </a:xfrm>
        </p:grpSpPr>
        <p:sp>
          <p:nvSpPr>
            <p:cNvPr id="27" name="Dikdörtgen 12">
              <a:extLst>
                <a:ext uri="{FF2B5EF4-FFF2-40B4-BE49-F238E27FC236}">
                  <a16:creationId xmlns:a16="http://schemas.microsoft.com/office/drawing/2014/main" id="{AE15839C-9628-4A6B-85AD-62D2B6CAF43B}"/>
                </a:ext>
              </a:extLst>
            </p:cNvPr>
            <p:cNvSpPr/>
            <p:nvPr/>
          </p:nvSpPr>
          <p:spPr>
            <a:xfrm>
              <a:off x="5955014" y="700925"/>
              <a:ext cx="3670251" cy="1820134"/>
            </a:xfrm>
            <a:prstGeom prst="rect">
              <a:avLst/>
            </a:prstGeom>
            <a:solidFill>
              <a:srgbClr val="DA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60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Metin kutusu 36">
              <a:extLst>
                <a:ext uri="{FF2B5EF4-FFF2-40B4-BE49-F238E27FC236}">
                  <a16:creationId xmlns:a16="http://schemas.microsoft.com/office/drawing/2014/main" id="{18F694F4-60A2-4093-B8D6-F070D26FE42B}"/>
                </a:ext>
              </a:extLst>
            </p:cNvPr>
            <p:cNvSpPr txBox="1"/>
            <p:nvPr/>
          </p:nvSpPr>
          <p:spPr>
            <a:xfrm>
              <a:off x="6041640" y="705177"/>
              <a:ext cx="3510675" cy="1631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الاستخدام الاجتماعي: </a:t>
              </a:r>
              <a:r>
                <a:rPr lang="ar-SA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تشكيل 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مجموعة</a:t>
              </a:r>
            </a:p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يكون لدى الشخص بيئة تستخدم منتجاً تقنياً معيناً بشكل مستمر ومنتظم. يقوم هو أيضاً باستخدامها </a:t>
              </a:r>
              <a:r>
                <a:rPr lang="ar-SA" sz="1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من أجل ا</a:t>
              </a:r>
              <a:r>
                <a:rPr kumimoji="0" lang="ar-SA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لدخول إلى تلك البيئة أو البقاء ضمن المجموعة. </a:t>
              </a:r>
              <a:r>
                <a:rPr lang="ar-SA" sz="1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ينضم إلى</a:t>
              </a:r>
              <a:r>
                <a:rPr kumimoji="0" lang="ar-SA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جدول أعمال المجموعة ويتخلص من الإقصاء.</a:t>
              </a:r>
              <a:endParaRPr kumimoji="0" lang="tr-TR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up 15">
            <a:extLst>
              <a:ext uri="{FF2B5EF4-FFF2-40B4-BE49-F238E27FC236}">
                <a16:creationId xmlns:a16="http://schemas.microsoft.com/office/drawing/2014/main" id="{A80E29DB-1416-4AEC-AFA8-12EF2822F883}"/>
              </a:ext>
            </a:extLst>
          </p:cNvPr>
          <p:cNvGrpSpPr/>
          <p:nvPr/>
        </p:nvGrpSpPr>
        <p:grpSpPr>
          <a:xfrm>
            <a:off x="7346918" y="4286295"/>
            <a:ext cx="4763193" cy="1400667"/>
            <a:chOff x="6136972" y="4528494"/>
            <a:chExt cx="4604822" cy="1400667"/>
          </a:xfrm>
        </p:grpSpPr>
        <p:sp>
          <p:nvSpPr>
            <p:cNvPr id="31" name="Dikdörtgen 16">
              <a:extLst>
                <a:ext uri="{FF2B5EF4-FFF2-40B4-BE49-F238E27FC236}">
                  <a16:creationId xmlns:a16="http://schemas.microsoft.com/office/drawing/2014/main" id="{24851DEB-9BEA-4AE6-9F1A-F4781B907484}"/>
                </a:ext>
              </a:extLst>
            </p:cNvPr>
            <p:cNvSpPr/>
            <p:nvPr/>
          </p:nvSpPr>
          <p:spPr>
            <a:xfrm>
              <a:off x="6136972" y="4528494"/>
              <a:ext cx="4604822" cy="1400667"/>
            </a:xfrm>
            <a:prstGeom prst="rect">
              <a:avLst/>
            </a:prstGeom>
            <a:solidFill>
              <a:srgbClr val="DA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60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Metin kutusu 39">
              <a:extLst>
                <a:ext uri="{FF2B5EF4-FFF2-40B4-BE49-F238E27FC236}">
                  <a16:creationId xmlns:a16="http://schemas.microsoft.com/office/drawing/2014/main" id="{BC198C6E-B660-4946-8B51-64A7A98A1909}"/>
                </a:ext>
              </a:extLst>
            </p:cNvPr>
            <p:cNvSpPr txBox="1"/>
            <p:nvPr/>
          </p:nvSpPr>
          <p:spPr>
            <a:xfrm>
              <a:off x="6192642" y="4565266"/>
              <a:ext cx="447815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الاستخدام التشغيلي: السعي خلف غاية معينة</a:t>
              </a:r>
            </a:p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يبدأ الشخص باستخدام منتج تكنولوجي لغايات مثل المتعة والتهرب من المشاكل وملء أوقات الفراغ والتخلص من الملل والابتعاد عن الناس ويستمر في استخدامها.</a:t>
              </a:r>
              <a:endParaRPr kumimoji="0" lang="tr-TR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448726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33" name="Resim 32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136" y="5807874"/>
            <a:ext cx="1188230" cy="201892"/>
          </a:xfrm>
          <a:prstGeom prst="rect">
            <a:avLst/>
          </a:prstGeom>
        </p:spPr>
      </p:pic>
      <p:sp>
        <p:nvSpPr>
          <p:cNvPr id="34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694286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37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046" y="0"/>
            <a:ext cx="12640091" cy="6858000"/>
          </a:xfrm>
          <a:prstGeom prst="rect">
            <a:avLst/>
          </a:prstGeom>
        </p:spPr>
      </p:pic>
      <p:sp>
        <p:nvSpPr>
          <p:cNvPr id="5" name="Metin kutusu 32"/>
          <p:cNvSpPr txBox="1">
            <a:spLocks noGrp="1"/>
          </p:cNvSpPr>
          <p:nvPr>
            <p:ph idx="1"/>
          </p:nvPr>
        </p:nvSpPr>
        <p:spPr>
          <a:xfrm>
            <a:off x="-12446" y="1504701"/>
            <a:ext cx="567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tr-TR" sz="1600" dirty="0">
                <a:solidFill>
                  <a:srgbClr val="575757"/>
                </a:solidFill>
              </a:rPr>
              <a:t> 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0D5AE1BD-4906-4986-8FF1-982508E10769}"/>
              </a:ext>
            </a:extLst>
          </p:cNvPr>
          <p:cNvSpPr/>
          <p:nvPr/>
        </p:nvSpPr>
        <p:spPr>
          <a:xfrm>
            <a:off x="3223641" y="1647770"/>
            <a:ext cx="5744715" cy="3562459"/>
          </a:xfrm>
          <a:prstGeom prst="rect">
            <a:avLst/>
          </a:prstGeom>
          <a:blipFill>
            <a:blip r:embed="rId3" cstate="print"/>
            <a:srcRect/>
            <a:stretch>
              <a:fillRect t="-2" b="-26889"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5470C9-8CA8-458F-A07D-7F40CF625D9B}"/>
              </a:ext>
            </a:extLst>
          </p:cNvPr>
          <p:cNvSpPr txBox="1"/>
          <p:nvPr/>
        </p:nvSpPr>
        <p:spPr>
          <a:xfrm>
            <a:off x="3561423" y="1991069"/>
            <a:ext cx="5069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نفقد إرادتنا لعيش اللحظة التي نحن فيها كلما أفسحت الحقائق الموجودة في حياتنا المجال للافتراضية.</a:t>
            </a:r>
            <a:endParaRPr lang="tr-T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448726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136" y="5807874"/>
            <a:ext cx="1188230" cy="201892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694286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89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8">
            <a:extLst>
              <a:ext uri="{FF2B5EF4-FFF2-40B4-BE49-F238E27FC236}">
                <a16:creationId xmlns:a16="http://schemas.microsoft.com/office/drawing/2014/main" id="{F5FEC6C1-D582-441F-8F44-FE7157187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90" y="2106997"/>
            <a:ext cx="2192785" cy="1720573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استخدام التكنولوجيا ولكن كيف؟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00881" y="2179490"/>
            <a:ext cx="7017820" cy="329385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A" sz="1600" dirty="0">
                <a:solidFill>
                  <a:srgbClr val="203864"/>
                </a:solidFill>
                <a:cs typeface="Calibri"/>
              </a:rPr>
              <a:t>الاستخدام</a:t>
            </a:r>
            <a:endParaRPr lang="ar-SY" sz="16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A" sz="1600" dirty="0">
                <a:solidFill>
                  <a:srgbClr val="203864"/>
                </a:solidFill>
                <a:cs typeface="Calibri"/>
              </a:rPr>
              <a:t>إساءة الاستخدام</a:t>
            </a:r>
            <a:endParaRPr lang="ar-SY" sz="16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Y" sz="16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A" sz="1600" dirty="0">
                <a:solidFill>
                  <a:srgbClr val="203864"/>
                </a:solidFill>
                <a:cs typeface="Calibri"/>
              </a:rPr>
              <a:t>إدمان</a:t>
            </a:r>
            <a:endParaRPr lang="ar-SY" sz="16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A" sz="1600" b="1" dirty="0">
                <a:solidFill>
                  <a:srgbClr val="203864"/>
                </a:solidFill>
                <a:cs typeface="Calibri"/>
              </a:rPr>
              <a:t>إساءة </a:t>
            </a:r>
            <a:r>
              <a:rPr lang="ar-SY" sz="1600" b="1" dirty="0">
                <a:solidFill>
                  <a:srgbClr val="203864"/>
                </a:solidFill>
                <a:cs typeface="Calibri"/>
              </a:rPr>
              <a:t>الاستخدام</a:t>
            </a:r>
          </a:p>
          <a:p>
            <a:pPr marR="5080" algn="just" rtl="1">
              <a:spcBef>
                <a:spcPts val="600"/>
              </a:spcBef>
            </a:pPr>
            <a:r>
              <a:rPr lang="ar-SY" sz="1600" dirty="0">
                <a:solidFill>
                  <a:srgbClr val="203864"/>
                </a:solidFill>
                <a:cs typeface="Calibri"/>
              </a:rPr>
              <a:t>كيف نجعل استخدام التكنولوجيا ضارا</a:t>
            </a:r>
            <a:r>
              <a:rPr lang="ar-SA" sz="16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؟</a:t>
            </a:r>
          </a:p>
          <a:p>
            <a:pPr marL="185738" marR="5080" indent="-1857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203864"/>
                </a:solidFill>
                <a:cs typeface="Calibri"/>
              </a:rPr>
              <a:t>عندما نستخدم ال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إنترنت </a:t>
            </a:r>
            <a:r>
              <a:rPr lang="ar-SA" sz="1600" dirty="0">
                <a:solidFill>
                  <a:srgbClr val="203864"/>
                </a:solidFill>
                <a:cs typeface="Calibri"/>
              </a:rPr>
              <a:t>بشكل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غير خاضع للرقابة وغير محدود و</a:t>
            </a:r>
            <a:r>
              <a:rPr lang="ar-SA" sz="1600" dirty="0">
                <a:solidFill>
                  <a:srgbClr val="203864"/>
                </a:solidFill>
                <a:cs typeface="Calibri"/>
              </a:rPr>
              <a:t>دون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هدف،</a:t>
            </a:r>
          </a:p>
          <a:p>
            <a:pPr marL="185738" marR="5080" indent="-1857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600" dirty="0">
                <a:solidFill>
                  <a:srgbClr val="203864"/>
                </a:solidFill>
                <a:cs typeface="Calibri"/>
              </a:rPr>
              <a:t>بطريقة </a:t>
            </a:r>
            <a:r>
              <a:rPr lang="ar-SA" sz="16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عطل </a:t>
            </a:r>
            <a:r>
              <a:rPr lang="ar-SA" sz="1600" dirty="0">
                <a:solidFill>
                  <a:srgbClr val="203864"/>
                </a:solidFill>
                <a:cs typeface="Calibri"/>
              </a:rPr>
              <a:t>فيها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الحياة </a:t>
            </a:r>
            <a:r>
              <a:rPr lang="ar-SA" sz="16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المسؤوليات اليومية،</a:t>
            </a:r>
          </a:p>
          <a:p>
            <a:pPr marL="185738" marR="5080" indent="-1857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203864"/>
                </a:solidFill>
                <a:cs typeface="Calibri"/>
              </a:rPr>
              <a:t>لوقت طويل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،</a:t>
            </a:r>
          </a:p>
          <a:p>
            <a:pPr marL="185738" marR="5080" indent="-1857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203864"/>
                </a:solidFill>
                <a:cs typeface="Calibri"/>
              </a:rPr>
              <a:t>بحيث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 تؤثر سلبا</a:t>
            </a:r>
            <a:r>
              <a:rPr lang="ar-SA" sz="16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 على النمو البدني والاجتماعي والنفسي وال</a:t>
            </a:r>
            <a:r>
              <a:rPr lang="ar-SA" sz="1600" dirty="0">
                <a:solidFill>
                  <a:srgbClr val="203864"/>
                </a:solidFill>
                <a:cs typeface="Calibri"/>
              </a:rPr>
              <a:t>ذهني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 من خلال التعرض لمحتوى غير لائق،</a:t>
            </a:r>
          </a:p>
          <a:p>
            <a:pPr marR="5080" algn="just" rtl="1">
              <a:spcBef>
                <a:spcPts val="600"/>
              </a:spcBef>
            </a:pPr>
            <a:r>
              <a:rPr lang="ar-SA" sz="1600" b="1" dirty="0">
                <a:solidFill>
                  <a:srgbClr val="203864"/>
                </a:solidFill>
                <a:cs typeface="Calibri"/>
              </a:rPr>
              <a:t>فإن </a:t>
            </a:r>
            <a:r>
              <a:rPr lang="ar-SY" sz="1600" b="1" dirty="0">
                <a:solidFill>
                  <a:srgbClr val="203864"/>
                </a:solidFill>
                <a:cs typeface="Calibri"/>
              </a:rPr>
              <a:t>هذا الاستخدام </a:t>
            </a:r>
            <a:r>
              <a:rPr lang="ar-SA" sz="1600" b="1" dirty="0">
                <a:solidFill>
                  <a:srgbClr val="203864"/>
                </a:solidFill>
                <a:cs typeface="Calibri"/>
              </a:rPr>
              <a:t>يصبح </a:t>
            </a:r>
            <a:r>
              <a:rPr lang="ar-SY" sz="1600" b="1" dirty="0">
                <a:solidFill>
                  <a:srgbClr val="203864"/>
                </a:solidFill>
                <a:cs typeface="Calibri"/>
              </a:rPr>
              <a:t>ض</a:t>
            </a:r>
            <a:r>
              <a:rPr lang="ar-SA" sz="1600" b="1" dirty="0">
                <a:solidFill>
                  <a:srgbClr val="203864"/>
                </a:solidFill>
                <a:cs typeface="Calibri"/>
              </a:rPr>
              <a:t>اراً</a:t>
            </a:r>
            <a:r>
              <a:rPr lang="ar-SY" sz="16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1600" b="1" dirty="0">
                <a:solidFill>
                  <a:srgbClr val="203864"/>
                </a:solidFill>
                <a:cs typeface="Calibri"/>
              </a:rPr>
              <a:t>بالنسبة إلينا.</a:t>
            </a:r>
          </a:p>
        </p:txBody>
      </p:sp>
    </p:spTree>
    <p:extLst>
      <p:ext uri="{BB962C8B-B14F-4D97-AF65-F5344CB8AC3E}">
        <p14:creationId xmlns:p14="http://schemas.microsoft.com/office/powerpoint/2010/main" val="284918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التطور الجسدي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37079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000" b="1" dirty="0">
                <a:solidFill>
                  <a:srgbClr val="203864"/>
                </a:solidFill>
                <a:cs typeface="Calibri"/>
              </a:rPr>
              <a:t>قد </a:t>
            </a:r>
            <a:r>
              <a:rPr lang="ar-SA" sz="2000" b="1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000" b="1" dirty="0">
                <a:solidFill>
                  <a:srgbClr val="203864"/>
                </a:solidFill>
                <a:cs typeface="Calibri"/>
              </a:rPr>
              <a:t>تعطل</a:t>
            </a:r>
            <a:r>
              <a:rPr lang="ar-SA" sz="2000" b="1" dirty="0">
                <a:solidFill>
                  <a:srgbClr val="203864"/>
                </a:solidFill>
                <a:cs typeface="Calibri"/>
              </a:rPr>
              <a:t> نظام </a:t>
            </a:r>
            <a:r>
              <a:rPr lang="ar-SY" sz="2000" b="1" dirty="0">
                <a:solidFill>
                  <a:srgbClr val="203864"/>
                </a:solidFill>
                <a:cs typeface="Calibri"/>
              </a:rPr>
              <a:t>النوم.</a:t>
            </a:r>
          </a:p>
          <a:p>
            <a:pPr marR="5080" algn="just" rtl="1">
              <a:spcBef>
                <a:spcPts val="12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ينام الشباب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لمدة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أقل من أجل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المزيد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مشاهدة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التلف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از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أو 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لدخول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إلى الإنترنت أو لعب المزيد من الألعاب الرقمية أو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تبادل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رسائل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نصية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القصيرة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مع أصدقائهم.</a:t>
            </a:r>
          </a:p>
          <a:p>
            <a:pPr marR="5080" algn="just" rtl="1">
              <a:spcBef>
                <a:spcPts val="1200"/>
              </a:spcBef>
            </a:pPr>
            <a:r>
              <a:rPr lang="ar-SY" sz="2000" b="1" dirty="0">
                <a:solidFill>
                  <a:srgbClr val="203864"/>
                </a:solidFill>
                <a:cs typeface="Calibri"/>
              </a:rPr>
              <a:t>قد تحدث مشاكل غذائية.</a:t>
            </a:r>
          </a:p>
          <a:p>
            <a:pPr marR="5080" algn="just" rtl="1">
              <a:spcBef>
                <a:spcPts val="12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الأشخاص الذين يعيشون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في حالة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إدمان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على التكنولوجيا يستهلكون الكثير من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الأغذية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السكرية (الوجبات السريعة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وما إلى ذلك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) لتوفير الوقت.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تؤدي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هذ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ه الحالة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إلى اتباع نظام غذائي غير متوازن وغير صحي وزيادة الوزن بشكل مفرط. بالإضافة إلى أن السكر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عبارة عن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مادة تسبب الإدمان في الجسم وتمنح الجسم طاقة أكثر مما يحتاج. عندما لا يتم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التمكن من طرح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هذه الطاقة فإنها تزيد من الاندفاع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75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2060</Words>
  <Application>Microsoft Office PowerPoint</Application>
  <PresentationFormat>Geniş ekran</PresentationFormat>
  <Paragraphs>229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Haliloğlu Aksoy</dc:creator>
  <cp:lastModifiedBy>Ramy Sheikh Muhammed</cp:lastModifiedBy>
  <cp:revision>79</cp:revision>
  <dcterms:created xsi:type="dcterms:W3CDTF">2022-05-19T15:49:24Z</dcterms:created>
  <dcterms:modified xsi:type="dcterms:W3CDTF">2023-01-08T13:31:43Z</dcterms:modified>
</cp:coreProperties>
</file>